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4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8FF3-77FE-413A-96BC-A7C9CC9FDBDA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F45F-5001-4244-9D8C-8021E7E2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heplatform.com/about/care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 Fall 2011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Chris Larson &amp; Andy </a:t>
            </a:r>
            <a:r>
              <a:rPr lang="en-US" b="1" dirty="0" smtClean="0">
                <a:solidFill>
                  <a:schemeClr val="tx1"/>
                </a:solidFill>
              </a:rPr>
              <a:t>Litzinger</a:t>
            </a:r>
          </a:p>
          <a:p>
            <a:r>
              <a:rPr lang="en-US" dirty="0" smtClean="0"/>
              <a:t>(we’re hiring! Ops, </a:t>
            </a:r>
            <a:r>
              <a:rPr lang="en-US" dirty="0" err="1" smtClean="0"/>
              <a:t>dev</a:t>
            </a:r>
            <a:r>
              <a:rPr lang="en-US" dirty="0" smtClean="0"/>
              <a:t>/ops, </a:t>
            </a:r>
            <a:r>
              <a:rPr lang="en-US" dirty="0" err="1" smtClean="0"/>
              <a:t>dev</a:t>
            </a:r>
            <a:r>
              <a:rPr lang="en-US" dirty="0" smtClean="0"/>
              <a:t> &amp; QA!)</a:t>
            </a:r>
          </a:p>
          <a:p>
            <a:r>
              <a:rPr lang="en-US" sz="2400" dirty="0">
                <a:hlinkClick r:id="rId2"/>
              </a:rPr>
              <a:t>http://www.theplatform.com/about/careers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15000"/>
            <a:ext cx="26670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2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some things we learned in class</a:t>
            </a:r>
          </a:p>
          <a:p>
            <a:r>
              <a:rPr lang="en-US" dirty="0" smtClean="0"/>
              <a:t>Get our feet wet with automatic flow chart composition</a:t>
            </a:r>
          </a:p>
          <a:p>
            <a:r>
              <a:rPr lang="en-US" dirty="0" smtClean="0"/>
              <a:t>Eventually would like to automate chart of thePlatform SOA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Sinatra or other web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Have you seen this guy around the office?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04788"/>
            <a:ext cx="8639175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0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Sometimes coffee does the trick…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04788"/>
            <a:ext cx="8639175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25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sometimes it ends badly…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3088"/>
            <a:ext cx="47625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0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this out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your colleagues take this handy quiz and avoid any unexpected unpleasantness…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100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Ruby Fall 2011 Project</vt:lpstr>
      <vt:lpstr>Goals</vt:lpstr>
      <vt:lpstr>Things to improve</vt:lpstr>
      <vt:lpstr>Have you seen this guy around the office?</vt:lpstr>
      <vt:lpstr>PowerPoint Presentation</vt:lpstr>
      <vt:lpstr>Sometimes coffee does the trick…</vt:lpstr>
      <vt:lpstr>PowerPoint Presentation</vt:lpstr>
      <vt:lpstr>But sometimes it ends badly…</vt:lpstr>
      <vt:lpstr>Hand this out at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Andy.Litzinger</dc:creator>
  <cp:lastModifiedBy>Andy.Litzinger</cp:lastModifiedBy>
  <cp:revision>8</cp:revision>
  <dcterms:created xsi:type="dcterms:W3CDTF">2011-11-29T04:49:54Z</dcterms:created>
  <dcterms:modified xsi:type="dcterms:W3CDTF">2011-12-07T00:07:43Z</dcterms:modified>
</cp:coreProperties>
</file>