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5"/>
  </p:notesMasterIdLst>
  <p:handoutMasterIdLst>
    <p:handoutMasterId r:id="rId26"/>
  </p:handoutMasterIdLst>
  <p:sldIdLst>
    <p:sldId id="280" r:id="rId3"/>
    <p:sldId id="282" r:id="rId4"/>
    <p:sldId id="289" r:id="rId5"/>
    <p:sldId id="269" r:id="rId6"/>
    <p:sldId id="284" r:id="rId7"/>
    <p:sldId id="296" r:id="rId8"/>
    <p:sldId id="297" r:id="rId9"/>
    <p:sldId id="299" r:id="rId10"/>
    <p:sldId id="292" r:id="rId11"/>
    <p:sldId id="291" r:id="rId12"/>
    <p:sldId id="301" r:id="rId13"/>
    <p:sldId id="290" r:id="rId14"/>
    <p:sldId id="285" r:id="rId15"/>
    <p:sldId id="294" r:id="rId16"/>
    <p:sldId id="283" r:id="rId17"/>
    <p:sldId id="288" r:id="rId18"/>
    <p:sldId id="300" r:id="rId19"/>
    <p:sldId id="286" r:id="rId20"/>
    <p:sldId id="302" r:id="rId21"/>
    <p:sldId id="303" r:id="rId22"/>
    <p:sldId id="28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2D050"/>
    <a:srgbClr val="00B0F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7C7DA-CC2F-4A01-BC3B-1785A2A241FE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CA"/>
        </a:p>
      </dgm:t>
    </dgm:pt>
    <dgm:pt modelId="{7CFACB23-E3D7-415C-A463-FD31EEA5C9D1}">
      <dgm:prSet phldrT="[Text]" custT="1"/>
      <dgm:spPr/>
      <dgm:t>
        <a:bodyPr/>
        <a:lstStyle/>
        <a:p>
          <a:r>
            <a:rPr lang="en-CA" sz="2000" dirty="0">
              <a:solidFill>
                <a:schemeClr val="tx1"/>
              </a:solidFill>
            </a:rPr>
            <a:t>Chelsea Ferguson</a:t>
          </a:r>
        </a:p>
        <a:p>
          <a:r>
            <a:rPr lang="en-CA" sz="2000" dirty="0">
              <a:solidFill>
                <a:schemeClr val="tx1"/>
              </a:solidFill>
            </a:rPr>
            <a:t> [Chief Executive Officer]</a:t>
          </a:r>
        </a:p>
      </dgm:t>
    </dgm:pt>
    <dgm:pt modelId="{4720201B-E73E-41B2-B776-DD23B683FA36}" type="parTrans" cxnId="{155BFF32-D036-4BF8-A008-1676A25CD501}">
      <dgm:prSet/>
      <dgm:spPr/>
      <dgm:t>
        <a:bodyPr/>
        <a:lstStyle/>
        <a:p>
          <a:endParaRPr lang="en-CA"/>
        </a:p>
      </dgm:t>
    </dgm:pt>
    <dgm:pt modelId="{52CA4E7A-8F59-41E0-B3B4-83A7DD0152B6}" type="sibTrans" cxnId="{155BFF32-D036-4BF8-A008-1676A25CD501}">
      <dgm:prSet/>
      <dgm:spPr/>
      <dgm:t>
        <a:bodyPr/>
        <a:lstStyle/>
        <a:p>
          <a:endParaRPr lang="en-CA"/>
        </a:p>
      </dgm:t>
    </dgm:pt>
    <dgm:pt modelId="{19938850-2A12-432D-8AF7-8C9C065B3386}" type="asst">
      <dgm:prSet phldrT="[Text]" custT="1"/>
      <dgm:spPr/>
      <dgm:t>
        <a:bodyPr/>
        <a:lstStyle/>
        <a:p>
          <a:r>
            <a:rPr lang="en-CA" sz="2000" dirty="0">
              <a:solidFill>
                <a:schemeClr val="tx1"/>
              </a:solidFill>
            </a:rPr>
            <a:t>Christopher </a:t>
          </a:r>
          <a:r>
            <a:rPr lang="en-CA" sz="2000" dirty="0" err="1">
              <a:solidFill>
                <a:schemeClr val="tx1"/>
              </a:solidFill>
            </a:rPr>
            <a:t>Sigouin</a:t>
          </a:r>
          <a:endParaRPr lang="en-CA" sz="2000" dirty="0">
            <a:solidFill>
              <a:schemeClr val="tx1"/>
            </a:solidFill>
          </a:endParaRPr>
        </a:p>
        <a:p>
          <a:r>
            <a:rPr lang="en-CA" sz="2000" dirty="0" smtClean="0">
              <a:solidFill>
                <a:schemeClr val="tx1"/>
              </a:solidFill>
            </a:rPr>
            <a:t> [Chief Operating Officer]</a:t>
          </a:r>
          <a:endParaRPr lang="en-CA" sz="2000" dirty="0">
            <a:solidFill>
              <a:schemeClr val="tx1"/>
            </a:solidFill>
          </a:endParaRPr>
        </a:p>
      </dgm:t>
    </dgm:pt>
    <dgm:pt modelId="{7D3B3272-AF6E-4885-8A57-4F3ADABCE686}" type="parTrans" cxnId="{DFE7861D-C08F-4978-B566-A9D1C1DB624B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DA7417F0-4473-4AD6-A082-BF354CA458DE}" type="sibTrans" cxnId="{DFE7861D-C08F-4978-B566-A9D1C1DB624B}">
      <dgm:prSet/>
      <dgm:spPr/>
      <dgm:t>
        <a:bodyPr/>
        <a:lstStyle/>
        <a:p>
          <a:endParaRPr lang="en-CA"/>
        </a:p>
      </dgm:t>
    </dgm:pt>
    <dgm:pt modelId="{F1DB6542-7F0A-4634-8B0D-74B3474C99B2}">
      <dgm:prSet custT="1"/>
      <dgm:spPr/>
      <dgm:t>
        <a:bodyPr/>
        <a:lstStyle/>
        <a:p>
          <a:r>
            <a:rPr lang="en-CA" sz="2000" dirty="0">
              <a:solidFill>
                <a:schemeClr val="tx1"/>
              </a:solidFill>
            </a:rPr>
            <a:t>Fitness </a:t>
          </a:r>
          <a:r>
            <a:rPr lang="en-CA" sz="2000" dirty="0" smtClean="0">
              <a:solidFill>
                <a:schemeClr val="tx1"/>
              </a:solidFill>
            </a:rPr>
            <a:t>Professionals</a:t>
          </a:r>
          <a:endParaRPr lang="en-CA" sz="2000" dirty="0">
            <a:solidFill>
              <a:schemeClr val="tx1"/>
            </a:solidFill>
          </a:endParaRPr>
        </a:p>
      </dgm:t>
    </dgm:pt>
    <dgm:pt modelId="{83225B86-D023-42D9-AF20-83FF7DA077A7}" type="parTrans" cxnId="{ABDFD074-7004-4BA5-A726-FE38BF8B36F2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D0E5B568-0867-4218-85F8-69450D9B1725}" type="sibTrans" cxnId="{ABDFD074-7004-4BA5-A726-FE38BF8B36F2}">
      <dgm:prSet/>
      <dgm:spPr/>
      <dgm:t>
        <a:bodyPr/>
        <a:lstStyle/>
        <a:p>
          <a:endParaRPr lang="en-CA"/>
        </a:p>
      </dgm:t>
    </dgm:pt>
    <dgm:pt modelId="{4134DC77-23E4-41C1-8378-60B3144107F1}">
      <dgm:prSet custT="1"/>
      <dgm:spPr/>
      <dgm:t>
        <a:bodyPr/>
        <a:lstStyle/>
        <a:p>
          <a:r>
            <a:rPr lang="en-CA" sz="2000" dirty="0">
              <a:solidFill>
                <a:schemeClr val="tx1"/>
              </a:solidFill>
            </a:rPr>
            <a:t>Cleaning Staff</a:t>
          </a:r>
        </a:p>
      </dgm:t>
    </dgm:pt>
    <dgm:pt modelId="{C635ABBC-D69D-498A-A45B-5C3E2103F5DC}" type="parTrans" cxnId="{5F395B65-AFB2-4A3D-BF1B-82B3E203D8A4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DF546A21-0C97-4564-9DD9-7C7EDCE92496}" type="sibTrans" cxnId="{5F395B65-AFB2-4A3D-BF1B-82B3E203D8A4}">
      <dgm:prSet/>
      <dgm:spPr/>
      <dgm:t>
        <a:bodyPr/>
        <a:lstStyle/>
        <a:p>
          <a:endParaRPr lang="en-CA"/>
        </a:p>
      </dgm:t>
    </dgm:pt>
    <dgm:pt modelId="{1A32960E-8191-4535-9F7F-DBEC6FAD3D79}" type="asst">
      <dgm:prSet custT="1"/>
      <dgm:spPr/>
      <dgm:t>
        <a:bodyPr/>
        <a:lstStyle/>
        <a:p>
          <a:r>
            <a:rPr lang="en-CA" sz="2000" dirty="0">
              <a:solidFill>
                <a:schemeClr val="tx1"/>
              </a:solidFill>
            </a:rPr>
            <a:t>Michael </a:t>
          </a:r>
          <a:r>
            <a:rPr lang="en-CA" sz="2000" dirty="0" err="1">
              <a:solidFill>
                <a:schemeClr val="tx1"/>
              </a:solidFill>
            </a:rPr>
            <a:t>Gergely</a:t>
          </a:r>
          <a:endParaRPr lang="en-CA" sz="2000" dirty="0">
            <a:solidFill>
              <a:schemeClr val="tx1"/>
            </a:solidFill>
          </a:endParaRPr>
        </a:p>
        <a:p>
          <a:r>
            <a:rPr lang="en-CA" sz="2000" dirty="0">
              <a:solidFill>
                <a:schemeClr val="tx1"/>
              </a:solidFill>
            </a:rPr>
            <a:t> [Chief Financial Officer]</a:t>
          </a:r>
        </a:p>
      </dgm:t>
    </dgm:pt>
    <dgm:pt modelId="{DE685D28-BC00-443F-BC40-41A8829EB1AC}" type="parTrans" cxnId="{A07AB559-6106-4141-A09D-6088414CBCF3}">
      <dgm:prSet/>
      <dgm:spPr/>
      <dgm:t>
        <a:bodyPr/>
        <a:lstStyle/>
        <a:p>
          <a:endParaRPr lang="en-CA"/>
        </a:p>
      </dgm:t>
    </dgm:pt>
    <dgm:pt modelId="{33494F8E-2817-4DD8-BD83-F141B9D0A989}" type="sibTrans" cxnId="{A07AB559-6106-4141-A09D-6088414CBCF3}">
      <dgm:prSet/>
      <dgm:spPr/>
      <dgm:t>
        <a:bodyPr/>
        <a:lstStyle/>
        <a:p>
          <a:endParaRPr lang="en-CA"/>
        </a:p>
      </dgm:t>
    </dgm:pt>
    <dgm:pt modelId="{C4ACA17C-34C6-4735-8F28-728F04B0857D}" type="pres">
      <dgm:prSet presAssocID="{A867C7DA-CC2F-4A01-BC3B-1785A2A241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3446C259-1E97-4CAC-A7F8-BFDBA02C2FBA}" type="pres">
      <dgm:prSet presAssocID="{7CFACB23-E3D7-415C-A463-FD31EEA5C9D1}" presName="hierRoot1" presStyleCnt="0">
        <dgm:presLayoutVars>
          <dgm:hierBranch val="init"/>
        </dgm:presLayoutVars>
      </dgm:prSet>
      <dgm:spPr/>
    </dgm:pt>
    <dgm:pt modelId="{8C2607D4-49B6-477E-BE42-AA6AB968A2E1}" type="pres">
      <dgm:prSet presAssocID="{7CFACB23-E3D7-415C-A463-FD31EEA5C9D1}" presName="rootComposite1" presStyleCnt="0"/>
      <dgm:spPr/>
    </dgm:pt>
    <dgm:pt modelId="{DA99DFCD-819E-43D6-8A7F-CEFD081642B8}" type="pres">
      <dgm:prSet presAssocID="{7CFACB23-E3D7-415C-A463-FD31EEA5C9D1}" presName="rootText1" presStyleLbl="node0" presStyleIdx="0" presStyleCnt="1" custScaleX="245352" custScaleY="354490" custLinFactNeighborX="-53983" custLinFactNeighborY="41349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F75080A-50E6-4ECC-8E35-B80D5C71D343}" type="pres">
      <dgm:prSet presAssocID="{7CFACB23-E3D7-415C-A463-FD31EEA5C9D1}" presName="rootConnector1" presStyleLbl="node1" presStyleIdx="0" presStyleCnt="0"/>
      <dgm:spPr/>
      <dgm:t>
        <a:bodyPr/>
        <a:lstStyle/>
        <a:p>
          <a:endParaRPr lang="en-CA"/>
        </a:p>
      </dgm:t>
    </dgm:pt>
    <dgm:pt modelId="{8B60192F-CB39-4475-A072-EA92E628BCB0}" type="pres">
      <dgm:prSet presAssocID="{7CFACB23-E3D7-415C-A463-FD31EEA5C9D1}" presName="hierChild2" presStyleCnt="0"/>
      <dgm:spPr/>
    </dgm:pt>
    <dgm:pt modelId="{4741A4F2-DED5-43FA-B1FA-B12D93DA9E17}" type="pres">
      <dgm:prSet presAssocID="{7CFACB23-E3D7-415C-A463-FD31EEA5C9D1}" presName="hierChild3" presStyleCnt="0"/>
      <dgm:spPr/>
    </dgm:pt>
    <dgm:pt modelId="{DF959886-03AB-40B6-91F6-F090A2D8E57C}" type="pres">
      <dgm:prSet presAssocID="{7D3B3272-AF6E-4885-8A57-4F3ADABCE686}" presName="Name111" presStyleLbl="parChTrans1D2" presStyleIdx="0" presStyleCnt="2"/>
      <dgm:spPr/>
      <dgm:t>
        <a:bodyPr/>
        <a:lstStyle/>
        <a:p>
          <a:endParaRPr lang="en-CA"/>
        </a:p>
      </dgm:t>
    </dgm:pt>
    <dgm:pt modelId="{27FE0548-A5D9-43CF-A81D-95F353EC4770}" type="pres">
      <dgm:prSet presAssocID="{19938850-2A12-432D-8AF7-8C9C065B3386}" presName="hierRoot3" presStyleCnt="0">
        <dgm:presLayoutVars>
          <dgm:hierBranch val="init"/>
        </dgm:presLayoutVars>
      </dgm:prSet>
      <dgm:spPr/>
    </dgm:pt>
    <dgm:pt modelId="{772C5E1B-C57D-41C3-860D-F2E4C14D910A}" type="pres">
      <dgm:prSet presAssocID="{19938850-2A12-432D-8AF7-8C9C065B3386}" presName="rootComposite3" presStyleCnt="0"/>
      <dgm:spPr/>
    </dgm:pt>
    <dgm:pt modelId="{381516AD-1DF0-47C1-9B18-88A88029D4B4}" type="pres">
      <dgm:prSet presAssocID="{19938850-2A12-432D-8AF7-8C9C065B3386}" presName="rootText3" presStyleLbl="asst1" presStyleIdx="0" presStyleCnt="2" custScaleX="297163" custScaleY="331277" custLinFactNeighborX="-58088" custLinFactNeighborY="-69968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C604405-5772-4AFD-BD3E-74CD981EC242}" type="pres">
      <dgm:prSet presAssocID="{19938850-2A12-432D-8AF7-8C9C065B3386}" presName="rootConnector3" presStyleLbl="asst1" presStyleIdx="0" presStyleCnt="2"/>
      <dgm:spPr/>
      <dgm:t>
        <a:bodyPr/>
        <a:lstStyle/>
        <a:p>
          <a:endParaRPr lang="en-CA"/>
        </a:p>
      </dgm:t>
    </dgm:pt>
    <dgm:pt modelId="{6E78A50C-27CB-4A09-BBC2-CD49BAB47EF6}" type="pres">
      <dgm:prSet presAssocID="{19938850-2A12-432D-8AF7-8C9C065B3386}" presName="hierChild6" presStyleCnt="0"/>
      <dgm:spPr/>
    </dgm:pt>
    <dgm:pt modelId="{DE44E308-F013-40CF-84AF-2BCB9B98E904}" type="pres">
      <dgm:prSet presAssocID="{83225B86-D023-42D9-AF20-83FF7DA077A7}" presName="Name37" presStyleLbl="parChTrans1D3" presStyleIdx="0" presStyleCnt="2"/>
      <dgm:spPr/>
      <dgm:t>
        <a:bodyPr/>
        <a:lstStyle/>
        <a:p>
          <a:endParaRPr lang="en-CA"/>
        </a:p>
      </dgm:t>
    </dgm:pt>
    <dgm:pt modelId="{733B3395-0763-4EA5-B75A-D9A8BC671C72}" type="pres">
      <dgm:prSet presAssocID="{F1DB6542-7F0A-4634-8B0D-74B3474C99B2}" presName="hierRoot2" presStyleCnt="0">
        <dgm:presLayoutVars>
          <dgm:hierBranch val="init"/>
        </dgm:presLayoutVars>
      </dgm:prSet>
      <dgm:spPr/>
    </dgm:pt>
    <dgm:pt modelId="{1065FFF3-A4EA-400B-BAC1-3D30727BA864}" type="pres">
      <dgm:prSet presAssocID="{F1DB6542-7F0A-4634-8B0D-74B3474C99B2}" presName="rootComposite" presStyleCnt="0"/>
      <dgm:spPr/>
    </dgm:pt>
    <dgm:pt modelId="{B4437ACE-1586-46DA-A15D-578B29A93D44}" type="pres">
      <dgm:prSet presAssocID="{F1DB6542-7F0A-4634-8B0D-74B3474C99B2}" presName="rootText" presStyleLbl="node3" presStyleIdx="0" presStyleCnt="2" custScaleX="228185" custScaleY="288334" custLinFactY="3279" custLinFactNeighborX="51746" custLinFactNeighborY="10000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4D3995F-1D02-4650-A1FF-3DE74139B9D2}" type="pres">
      <dgm:prSet presAssocID="{F1DB6542-7F0A-4634-8B0D-74B3474C99B2}" presName="rootConnector" presStyleLbl="node3" presStyleIdx="0" presStyleCnt="2"/>
      <dgm:spPr/>
      <dgm:t>
        <a:bodyPr/>
        <a:lstStyle/>
        <a:p>
          <a:endParaRPr lang="en-CA"/>
        </a:p>
      </dgm:t>
    </dgm:pt>
    <dgm:pt modelId="{00D09C53-7925-4991-9ECD-538784D8D624}" type="pres">
      <dgm:prSet presAssocID="{F1DB6542-7F0A-4634-8B0D-74B3474C99B2}" presName="hierChild4" presStyleCnt="0"/>
      <dgm:spPr/>
    </dgm:pt>
    <dgm:pt modelId="{E10D99D9-9E42-45FF-9B3B-1FD95EB699CB}" type="pres">
      <dgm:prSet presAssocID="{F1DB6542-7F0A-4634-8B0D-74B3474C99B2}" presName="hierChild5" presStyleCnt="0"/>
      <dgm:spPr/>
    </dgm:pt>
    <dgm:pt modelId="{0FD38E0C-9C6C-484F-B781-1CBE05C46FC8}" type="pres">
      <dgm:prSet presAssocID="{C635ABBC-D69D-498A-A45B-5C3E2103F5DC}" presName="Name37" presStyleLbl="parChTrans1D3" presStyleIdx="1" presStyleCnt="2"/>
      <dgm:spPr/>
      <dgm:t>
        <a:bodyPr/>
        <a:lstStyle/>
        <a:p>
          <a:endParaRPr lang="en-CA"/>
        </a:p>
      </dgm:t>
    </dgm:pt>
    <dgm:pt modelId="{A4691435-801D-4EDB-A63A-F6199EE43B95}" type="pres">
      <dgm:prSet presAssocID="{4134DC77-23E4-41C1-8378-60B3144107F1}" presName="hierRoot2" presStyleCnt="0">
        <dgm:presLayoutVars>
          <dgm:hierBranch val="init"/>
        </dgm:presLayoutVars>
      </dgm:prSet>
      <dgm:spPr/>
    </dgm:pt>
    <dgm:pt modelId="{10593933-8F13-4A06-A2F0-843A5EE1C748}" type="pres">
      <dgm:prSet presAssocID="{4134DC77-23E4-41C1-8378-60B3144107F1}" presName="rootComposite" presStyleCnt="0"/>
      <dgm:spPr/>
    </dgm:pt>
    <dgm:pt modelId="{CDAD4BDD-C1AD-4BA3-92F1-38551B0B2DF7}" type="pres">
      <dgm:prSet presAssocID="{4134DC77-23E4-41C1-8378-60B3144107F1}" presName="rootText" presStyleLbl="node3" presStyleIdx="1" presStyleCnt="2" custScaleX="241226" custScaleY="174202" custLinFactX="-191983" custLinFactY="-100000" custLinFactNeighborX="-200000" custLinFactNeighborY="-10250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6AF2246-8EC0-4143-A9BC-B58A0BAF506E}" type="pres">
      <dgm:prSet presAssocID="{4134DC77-23E4-41C1-8378-60B3144107F1}" presName="rootConnector" presStyleLbl="node3" presStyleIdx="1" presStyleCnt="2"/>
      <dgm:spPr/>
      <dgm:t>
        <a:bodyPr/>
        <a:lstStyle/>
        <a:p>
          <a:endParaRPr lang="en-CA"/>
        </a:p>
      </dgm:t>
    </dgm:pt>
    <dgm:pt modelId="{6350D8DC-5982-40A2-A619-DB487BD196D2}" type="pres">
      <dgm:prSet presAssocID="{4134DC77-23E4-41C1-8378-60B3144107F1}" presName="hierChild4" presStyleCnt="0"/>
      <dgm:spPr/>
    </dgm:pt>
    <dgm:pt modelId="{07FE3388-0B63-46FC-8CF5-94239F88F0A4}" type="pres">
      <dgm:prSet presAssocID="{4134DC77-23E4-41C1-8378-60B3144107F1}" presName="hierChild5" presStyleCnt="0"/>
      <dgm:spPr/>
    </dgm:pt>
    <dgm:pt modelId="{D34974DC-29CD-47A7-8F2B-2ADC637DDB0C}" type="pres">
      <dgm:prSet presAssocID="{19938850-2A12-432D-8AF7-8C9C065B3386}" presName="hierChild7" presStyleCnt="0"/>
      <dgm:spPr/>
    </dgm:pt>
    <dgm:pt modelId="{F57E5012-3D68-4E29-9070-E85E0873C3F1}" type="pres">
      <dgm:prSet presAssocID="{DE685D28-BC00-443F-BC40-41A8829EB1AC}" presName="Name111" presStyleLbl="parChTrans1D2" presStyleIdx="1" presStyleCnt="2"/>
      <dgm:spPr/>
      <dgm:t>
        <a:bodyPr/>
        <a:lstStyle/>
        <a:p>
          <a:endParaRPr lang="en-CA"/>
        </a:p>
      </dgm:t>
    </dgm:pt>
    <dgm:pt modelId="{672568F2-C425-405E-B922-41BE24222D8E}" type="pres">
      <dgm:prSet presAssocID="{1A32960E-8191-4535-9F7F-DBEC6FAD3D79}" presName="hierRoot3" presStyleCnt="0">
        <dgm:presLayoutVars>
          <dgm:hierBranch val="init"/>
        </dgm:presLayoutVars>
      </dgm:prSet>
      <dgm:spPr/>
    </dgm:pt>
    <dgm:pt modelId="{738C3B69-DE02-4D94-A1D8-A1E2BAF892FB}" type="pres">
      <dgm:prSet presAssocID="{1A32960E-8191-4535-9F7F-DBEC6FAD3D79}" presName="rootComposite3" presStyleCnt="0"/>
      <dgm:spPr/>
    </dgm:pt>
    <dgm:pt modelId="{75405D04-30BF-4D0F-B738-D7F56B47CA32}" type="pres">
      <dgm:prSet presAssocID="{1A32960E-8191-4535-9F7F-DBEC6FAD3D79}" presName="rootText3" presStyleLbl="asst1" presStyleIdx="1" presStyleCnt="2" custScaleX="253946" custScaleY="308331" custLinFactNeighborX="73371" custLinFactNeighborY="-6500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EBC1A11-117B-49ED-90C2-DE5233D90DBB}" type="pres">
      <dgm:prSet presAssocID="{1A32960E-8191-4535-9F7F-DBEC6FAD3D79}" presName="rootConnector3" presStyleLbl="asst1" presStyleIdx="1" presStyleCnt="2"/>
      <dgm:spPr/>
      <dgm:t>
        <a:bodyPr/>
        <a:lstStyle/>
        <a:p>
          <a:endParaRPr lang="en-CA"/>
        </a:p>
      </dgm:t>
    </dgm:pt>
    <dgm:pt modelId="{F13C1265-EF27-4A2D-B9DB-8EB913C9C92C}" type="pres">
      <dgm:prSet presAssocID="{1A32960E-8191-4535-9F7F-DBEC6FAD3D79}" presName="hierChild6" presStyleCnt="0"/>
      <dgm:spPr/>
    </dgm:pt>
    <dgm:pt modelId="{3996DBD5-1E05-4606-9AD8-F885C199D916}" type="pres">
      <dgm:prSet presAssocID="{1A32960E-8191-4535-9F7F-DBEC6FAD3D79}" presName="hierChild7" presStyleCnt="0"/>
      <dgm:spPr/>
    </dgm:pt>
  </dgm:ptLst>
  <dgm:cxnLst>
    <dgm:cxn modelId="{2992DED5-054C-492C-B56A-2CE702ED36A0}" type="presOf" srcId="{7CFACB23-E3D7-415C-A463-FD31EEA5C9D1}" destId="{DA99DFCD-819E-43D6-8A7F-CEFD081642B8}" srcOrd="0" destOrd="0" presId="urn:microsoft.com/office/officeart/2005/8/layout/orgChart1"/>
    <dgm:cxn modelId="{0C685901-5129-457B-942F-EFC173A9F2D7}" type="presOf" srcId="{A867C7DA-CC2F-4A01-BC3B-1785A2A241FE}" destId="{C4ACA17C-34C6-4735-8F28-728F04B0857D}" srcOrd="0" destOrd="0" presId="urn:microsoft.com/office/officeart/2005/8/layout/orgChart1"/>
    <dgm:cxn modelId="{155BFF32-D036-4BF8-A008-1676A25CD501}" srcId="{A867C7DA-CC2F-4A01-BC3B-1785A2A241FE}" destId="{7CFACB23-E3D7-415C-A463-FD31EEA5C9D1}" srcOrd="0" destOrd="0" parTransId="{4720201B-E73E-41B2-B776-DD23B683FA36}" sibTransId="{52CA4E7A-8F59-41E0-B3B4-83A7DD0152B6}"/>
    <dgm:cxn modelId="{4C25F3FA-079C-4ED6-8AFE-5FBF72831692}" type="presOf" srcId="{DE685D28-BC00-443F-BC40-41A8829EB1AC}" destId="{F57E5012-3D68-4E29-9070-E85E0873C3F1}" srcOrd="0" destOrd="0" presId="urn:microsoft.com/office/officeart/2005/8/layout/orgChart1"/>
    <dgm:cxn modelId="{98EB09C8-5778-48A0-86F5-E70F3E2EE250}" type="presOf" srcId="{7CFACB23-E3D7-415C-A463-FD31EEA5C9D1}" destId="{DF75080A-50E6-4ECC-8E35-B80D5C71D343}" srcOrd="1" destOrd="0" presId="urn:microsoft.com/office/officeart/2005/8/layout/orgChart1"/>
    <dgm:cxn modelId="{B7BE4E2C-94EB-43F4-934A-CB657D718FF6}" type="presOf" srcId="{19938850-2A12-432D-8AF7-8C9C065B3386}" destId="{EC604405-5772-4AFD-BD3E-74CD981EC242}" srcOrd="1" destOrd="0" presId="urn:microsoft.com/office/officeart/2005/8/layout/orgChart1"/>
    <dgm:cxn modelId="{CB6DA094-C584-400E-9E58-BF40DCCC73AF}" type="presOf" srcId="{F1DB6542-7F0A-4634-8B0D-74B3474C99B2}" destId="{64D3995F-1D02-4650-A1FF-3DE74139B9D2}" srcOrd="1" destOrd="0" presId="urn:microsoft.com/office/officeart/2005/8/layout/orgChart1"/>
    <dgm:cxn modelId="{DFE7861D-C08F-4978-B566-A9D1C1DB624B}" srcId="{7CFACB23-E3D7-415C-A463-FD31EEA5C9D1}" destId="{19938850-2A12-432D-8AF7-8C9C065B3386}" srcOrd="0" destOrd="0" parTransId="{7D3B3272-AF6E-4885-8A57-4F3ADABCE686}" sibTransId="{DA7417F0-4473-4AD6-A082-BF354CA458DE}"/>
    <dgm:cxn modelId="{0B61FA8E-28AD-4A02-95F6-CCD008CF73C9}" type="presOf" srcId="{C635ABBC-D69D-498A-A45B-5C3E2103F5DC}" destId="{0FD38E0C-9C6C-484F-B781-1CBE05C46FC8}" srcOrd="0" destOrd="0" presId="urn:microsoft.com/office/officeart/2005/8/layout/orgChart1"/>
    <dgm:cxn modelId="{2176BC7A-D183-41A0-9916-8E831BC8C82F}" type="presOf" srcId="{4134DC77-23E4-41C1-8378-60B3144107F1}" destId="{26AF2246-8EC0-4143-A9BC-B58A0BAF506E}" srcOrd="1" destOrd="0" presId="urn:microsoft.com/office/officeart/2005/8/layout/orgChart1"/>
    <dgm:cxn modelId="{215697B1-0473-40F6-AE17-1CFF19340C65}" type="presOf" srcId="{19938850-2A12-432D-8AF7-8C9C065B3386}" destId="{381516AD-1DF0-47C1-9B18-88A88029D4B4}" srcOrd="0" destOrd="0" presId="urn:microsoft.com/office/officeart/2005/8/layout/orgChart1"/>
    <dgm:cxn modelId="{5F395B65-AFB2-4A3D-BF1B-82B3E203D8A4}" srcId="{19938850-2A12-432D-8AF7-8C9C065B3386}" destId="{4134DC77-23E4-41C1-8378-60B3144107F1}" srcOrd="1" destOrd="0" parTransId="{C635ABBC-D69D-498A-A45B-5C3E2103F5DC}" sibTransId="{DF546A21-0C97-4564-9DD9-7C7EDCE92496}"/>
    <dgm:cxn modelId="{91BA39C3-0ECE-4DAA-9DEF-04A75CCF6AA4}" type="presOf" srcId="{7D3B3272-AF6E-4885-8A57-4F3ADABCE686}" destId="{DF959886-03AB-40B6-91F6-F090A2D8E57C}" srcOrd="0" destOrd="0" presId="urn:microsoft.com/office/officeart/2005/8/layout/orgChart1"/>
    <dgm:cxn modelId="{D48A5FDB-5B7B-4087-B9AE-5943F44B9AC7}" type="presOf" srcId="{1A32960E-8191-4535-9F7F-DBEC6FAD3D79}" destId="{DEBC1A11-117B-49ED-90C2-DE5233D90DBB}" srcOrd="1" destOrd="0" presId="urn:microsoft.com/office/officeart/2005/8/layout/orgChart1"/>
    <dgm:cxn modelId="{4F586BB7-23FC-4B77-8C20-6C3913D20E51}" type="presOf" srcId="{83225B86-D023-42D9-AF20-83FF7DA077A7}" destId="{DE44E308-F013-40CF-84AF-2BCB9B98E904}" srcOrd="0" destOrd="0" presId="urn:microsoft.com/office/officeart/2005/8/layout/orgChart1"/>
    <dgm:cxn modelId="{ABDFD074-7004-4BA5-A726-FE38BF8B36F2}" srcId="{19938850-2A12-432D-8AF7-8C9C065B3386}" destId="{F1DB6542-7F0A-4634-8B0D-74B3474C99B2}" srcOrd="0" destOrd="0" parTransId="{83225B86-D023-42D9-AF20-83FF7DA077A7}" sibTransId="{D0E5B568-0867-4218-85F8-69450D9B1725}"/>
    <dgm:cxn modelId="{A07AB559-6106-4141-A09D-6088414CBCF3}" srcId="{7CFACB23-E3D7-415C-A463-FD31EEA5C9D1}" destId="{1A32960E-8191-4535-9F7F-DBEC6FAD3D79}" srcOrd="1" destOrd="0" parTransId="{DE685D28-BC00-443F-BC40-41A8829EB1AC}" sibTransId="{33494F8E-2817-4DD8-BD83-F141B9D0A989}"/>
    <dgm:cxn modelId="{8E52876D-6C75-48AC-869B-8C53329CF39C}" type="presOf" srcId="{4134DC77-23E4-41C1-8378-60B3144107F1}" destId="{CDAD4BDD-C1AD-4BA3-92F1-38551B0B2DF7}" srcOrd="0" destOrd="0" presId="urn:microsoft.com/office/officeart/2005/8/layout/orgChart1"/>
    <dgm:cxn modelId="{898B960D-D458-4395-B39B-C6A54CEA1396}" type="presOf" srcId="{1A32960E-8191-4535-9F7F-DBEC6FAD3D79}" destId="{75405D04-30BF-4D0F-B738-D7F56B47CA32}" srcOrd="0" destOrd="0" presId="urn:microsoft.com/office/officeart/2005/8/layout/orgChart1"/>
    <dgm:cxn modelId="{6708F80D-996A-45B5-948C-CA903823A219}" type="presOf" srcId="{F1DB6542-7F0A-4634-8B0D-74B3474C99B2}" destId="{B4437ACE-1586-46DA-A15D-578B29A93D44}" srcOrd="0" destOrd="0" presId="urn:microsoft.com/office/officeart/2005/8/layout/orgChart1"/>
    <dgm:cxn modelId="{85AC3314-EB73-42BA-A732-E49BD062FF37}" type="presParOf" srcId="{C4ACA17C-34C6-4735-8F28-728F04B0857D}" destId="{3446C259-1E97-4CAC-A7F8-BFDBA02C2FBA}" srcOrd="0" destOrd="0" presId="urn:microsoft.com/office/officeart/2005/8/layout/orgChart1"/>
    <dgm:cxn modelId="{90F860AA-08EC-490C-A87E-74FE79C049B0}" type="presParOf" srcId="{3446C259-1E97-4CAC-A7F8-BFDBA02C2FBA}" destId="{8C2607D4-49B6-477E-BE42-AA6AB968A2E1}" srcOrd="0" destOrd="0" presId="urn:microsoft.com/office/officeart/2005/8/layout/orgChart1"/>
    <dgm:cxn modelId="{6BE0700C-ECDA-4C7E-B739-D7D77E7D8F2F}" type="presParOf" srcId="{8C2607D4-49B6-477E-BE42-AA6AB968A2E1}" destId="{DA99DFCD-819E-43D6-8A7F-CEFD081642B8}" srcOrd="0" destOrd="0" presId="urn:microsoft.com/office/officeart/2005/8/layout/orgChart1"/>
    <dgm:cxn modelId="{6463B53C-53C4-4CCD-8FB2-A3C7ED1F4C4A}" type="presParOf" srcId="{8C2607D4-49B6-477E-BE42-AA6AB968A2E1}" destId="{DF75080A-50E6-4ECC-8E35-B80D5C71D343}" srcOrd="1" destOrd="0" presId="urn:microsoft.com/office/officeart/2005/8/layout/orgChart1"/>
    <dgm:cxn modelId="{5EB507CE-12FE-4002-BB9B-32261C9A291A}" type="presParOf" srcId="{3446C259-1E97-4CAC-A7F8-BFDBA02C2FBA}" destId="{8B60192F-CB39-4475-A072-EA92E628BCB0}" srcOrd="1" destOrd="0" presId="urn:microsoft.com/office/officeart/2005/8/layout/orgChart1"/>
    <dgm:cxn modelId="{A605EB92-F8C7-4532-BAD6-A4F1047D6CC9}" type="presParOf" srcId="{3446C259-1E97-4CAC-A7F8-BFDBA02C2FBA}" destId="{4741A4F2-DED5-43FA-B1FA-B12D93DA9E17}" srcOrd="2" destOrd="0" presId="urn:microsoft.com/office/officeart/2005/8/layout/orgChart1"/>
    <dgm:cxn modelId="{7538B75F-4B26-4124-A6EA-EDAA7EF4279D}" type="presParOf" srcId="{4741A4F2-DED5-43FA-B1FA-B12D93DA9E17}" destId="{DF959886-03AB-40B6-91F6-F090A2D8E57C}" srcOrd="0" destOrd="0" presId="urn:microsoft.com/office/officeart/2005/8/layout/orgChart1"/>
    <dgm:cxn modelId="{7DCD1E68-7EEA-44BD-B5AC-5F0FB33A1DA2}" type="presParOf" srcId="{4741A4F2-DED5-43FA-B1FA-B12D93DA9E17}" destId="{27FE0548-A5D9-43CF-A81D-95F353EC4770}" srcOrd="1" destOrd="0" presId="urn:microsoft.com/office/officeart/2005/8/layout/orgChart1"/>
    <dgm:cxn modelId="{FE965BED-2572-4D5E-B94C-FDAF6CEFBE83}" type="presParOf" srcId="{27FE0548-A5D9-43CF-A81D-95F353EC4770}" destId="{772C5E1B-C57D-41C3-860D-F2E4C14D910A}" srcOrd="0" destOrd="0" presId="urn:microsoft.com/office/officeart/2005/8/layout/orgChart1"/>
    <dgm:cxn modelId="{25A6C982-6C28-473E-A37D-3242FAF316B7}" type="presParOf" srcId="{772C5E1B-C57D-41C3-860D-F2E4C14D910A}" destId="{381516AD-1DF0-47C1-9B18-88A88029D4B4}" srcOrd="0" destOrd="0" presId="urn:microsoft.com/office/officeart/2005/8/layout/orgChart1"/>
    <dgm:cxn modelId="{6631C13F-60BE-4043-B366-A7011FCF0AD7}" type="presParOf" srcId="{772C5E1B-C57D-41C3-860D-F2E4C14D910A}" destId="{EC604405-5772-4AFD-BD3E-74CD981EC242}" srcOrd="1" destOrd="0" presId="urn:microsoft.com/office/officeart/2005/8/layout/orgChart1"/>
    <dgm:cxn modelId="{DCB83CD0-D86E-4E6A-BE12-2A1D1143B1E0}" type="presParOf" srcId="{27FE0548-A5D9-43CF-A81D-95F353EC4770}" destId="{6E78A50C-27CB-4A09-BBC2-CD49BAB47EF6}" srcOrd="1" destOrd="0" presId="urn:microsoft.com/office/officeart/2005/8/layout/orgChart1"/>
    <dgm:cxn modelId="{8F8763BE-CB1D-4FFA-8E90-F218798A3EDE}" type="presParOf" srcId="{6E78A50C-27CB-4A09-BBC2-CD49BAB47EF6}" destId="{DE44E308-F013-40CF-84AF-2BCB9B98E904}" srcOrd="0" destOrd="0" presId="urn:microsoft.com/office/officeart/2005/8/layout/orgChart1"/>
    <dgm:cxn modelId="{1F879C09-76C6-4138-ABBE-6A53E154E2FF}" type="presParOf" srcId="{6E78A50C-27CB-4A09-BBC2-CD49BAB47EF6}" destId="{733B3395-0763-4EA5-B75A-D9A8BC671C72}" srcOrd="1" destOrd="0" presId="urn:microsoft.com/office/officeart/2005/8/layout/orgChart1"/>
    <dgm:cxn modelId="{680DA8DF-A5BE-41C4-A0C9-5B126A6E8A87}" type="presParOf" srcId="{733B3395-0763-4EA5-B75A-D9A8BC671C72}" destId="{1065FFF3-A4EA-400B-BAC1-3D30727BA864}" srcOrd="0" destOrd="0" presId="urn:microsoft.com/office/officeart/2005/8/layout/orgChart1"/>
    <dgm:cxn modelId="{1F3DA4F9-F259-4BE4-9C60-23FC8825CB81}" type="presParOf" srcId="{1065FFF3-A4EA-400B-BAC1-3D30727BA864}" destId="{B4437ACE-1586-46DA-A15D-578B29A93D44}" srcOrd="0" destOrd="0" presId="urn:microsoft.com/office/officeart/2005/8/layout/orgChart1"/>
    <dgm:cxn modelId="{65B1E55F-C6AB-410A-B974-9C1FA0938A71}" type="presParOf" srcId="{1065FFF3-A4EA-400B-BAC1-3D30727BA864}" destId="{64D3995F-1D02-4650-A1FF-3DE74139B9D2}" srcOrd="1" destOrd="0" presId="urn:microsoft.com/office/officeart/2005/8/layout/orgChart1"/>
    <dgm:cxn modelId="{914C702D-AE40-4D29-B2CF-B0AFB0E5C8D6}" type="presParOf" srcId="{733B3395-0763-4EA5-B75A-D9A8BC671C72}" destId="{00D09C53-7925-4991-9ECD-538784D8D624}" srcOrd="1" destOrd="0" presId="urn:microsoft.com/office/officeart/2005/8/layout/orgChart1"/>
    <dgm:cxn modelId="{26D989F7-A937-45DE-B60A-030C5CE24246}" type="presParOf" srcId="{733B3395-0763-4EA5-B75A-D9A8BC671C72}" destId="{E10D99D9-9E42-45FF-9B3B-1FD95EB699CB}" srcOrd="2" destOrd="0" presId="urn:microsoft.com/office/officeart/2005/8/layout/orgChart1"/>
    <dgm:cxn modelId="{8544A661-F27A-444D-A845-E9DE8F5D2AC7}" type="presParOf" srcId="{6E78A50C-27CB-4A09-BBC2-CD49BAB47EF6}" destId="{0FD38E0C-9C6C-484F-B781-1CBE05C46FC8}" srcOrd="2" destOrd="0" presId="urn:microsoft.com/office/officeart/2005/8/layout/orgChart1"/>
    <dgm:cxn modelId="{3B67D639-6ABC-4FC4-8BFA-227FED042FB8}" type="presParOf" srcId="{6E78A50C-27CB-4A09-BBC2-CD49BAB47EF6}" destId="{A4691435-801D-4EDB-A63A-F6199EE43B95}" srcOrd="3" destOrd="0" presId="urn:microsoft.com/office/officeart/2005/8/layout/orgChart1"/>
    <dgm:cxn modelId="{13B87EC3-5804-436D-AE11-E7B21BC4CC16}" type="presParOf" srcId="{A4691435-801D-4EDB-A63A-F6199EE43B95}" destId="{10593933-8F13-4A06-A2F0-843A5EE1C748}" srcOrd="0" destOrd="0" presId="urn:microsoft.com/office/officeart/2005/8/layout/orgChart1"/>
    <dgm:cxn modelId="{A30E29DE-6E7D-459D-ACDD-C5518B6BF749}" type="presParOf" srcId="{10593933-8F13-4A06-A2F0-843A5EE1C748}" destId="{CDAD4BDD-C1AD-4BA3-92F1-38551B0B2DF7}" srcOrd="0" destOrd="0" presId="urn:microsoft.com/office/officeart/2005/8/layout/orgChart1"/>
    <dgm:cxn modelId="{7845B0B9-50C7-415B-BE7E-05D6B51E132F}" type="presParOf" srcId="{10593933-8F13-4A06-A2F0-843A5EE1C748}" destId="{26AF2246-8EC0-4143-A9BC-B58A0BAF506E}" srcOrd="1" destOrd="0" presId="urn:microsoft.com/office/officeart/2005/8/layout/orgChart1"/>
    <dgm:cxn modelId="{B9B69741-8032-44F7-8B5F-450429833462}" type="presParOf" srcId="{A4691435-801D-4EDB-A63A-F6199EE43B95}" destId="{6350D8DC-5982-40A2-A619-DB487BD196D2}" srcOrd="1" destOrd="0" presId="urn:microsoft.com/office/officeart/2005/8/layout/orgChart1"/>
    <dgm:cxn modelId="{DAC1705B-C32E-4E44-922A-77F5906A87C4}" type="presParOf" srcId="{A4691435-801D-4EDB-A63A-F6199EE43B95}" destId="{07FE3388-0B63-46FC-8CF5-94239F88F0A4}" srcOrd="2" destOrd="0" presId="urn:microsoft.com/office/officeart/2005/8/layout/orgChart1"/>
    <dgm:cxn modelId="{56771103-B338-45FC-ADA1-27CB8405A6F2}" type="presParOf" srcId="{27FE0548-A5D9-43CF-A81D-95F353EC4770}" destId="{D34974DC-29CD-47A7-8F2B-2ADC637DDB0C}" srcOrd="2" destOrd="0" presId="urn:microsoft.com/office/officeart/2005/8/layout/orgChart1"/>
    <dgm:cxn modelId="{05D82728-9658-4285-9A01-6B08C766E027}" type="presParOf" srcId="{4741A4F2-DED5-43FA-B1FA-B12D93DA9E17}" destId="{F57E5012-3D68-4E29-9070-E85E0873C3F1}" srcOrd="2" destOrd="0" presId="urn:microsoft.com/office/officeart/2005/8/layout/orgChart1"/>
    <dgm:cxn modelId="{D4578AB9-DCBD-4859-BD78-DFE0BC11970B}" type="presParOf" srcId="{4741A4F2-DED5-43FA-B1FA-B12D93DA9E17}" destId="{672568F2-C425-405E-B922-41BE24222D8E}" srcOrd="3" destOrd="0" presId="urn:microsoft.com/office/officeart/2005/8/layout/orgChart1"/>
    <dgm:cxn modelId="{04EDC5E9-6C03-471C-91C8-1FCF90260486}" type="presParOf" srcId="{672568F2-C425-405E-B922-41BE24222D8E}" destId="{738C3B69-DE02-4D94-A1D8-A1E2BAF892FB}" srcOrd="0" destOrd="0" presId="urn:microsoft.com/office/officeart/2005/8/layout/orgChart1"/>
    <dgm:cxn modelId="{7869945B-CAEB-4D1A-9A92-4213BC517EED}" type="presParOf" srcId="{738C3B69-DE02-4D94-A1D8-A1E2BAF892FB}" destId="{75405D04-30BF-4D0F-B738-D7F56B47CA32}" srcOrd="0" destOrd="0" presId="urn:microsoft.com/office/officeart/2005/8/layout/orgChart1"/>
    <dgm:cxn modelId="{A99F2CB2-A181-483D-B33E-F5DD9040D208}" type="presParOf" srcId="{738C3B69-DE02-4D94-A1D8-A1E2BAF892FB}" destId="{DEBC1A11-117B-49ED-90C2-DE5233D90DBB}" srcOrd="1" destOrd="0" presId="urn:microsoft.com/office/officeart/2005/8/layout/orgChart1"/>
    <dgm:cxn modelId="{75DDB776-3AE4-4088-9837-83C319E37423}" type="presParOf" srcId="{672568F2-C425-405E-B922-41BE24222D8E}" destId="{F13C1265-EF27-4A2D-B9DB-8EB913C9C92C}" srcOrd="1" destOrd="0" presId="urn:microsoft.com/office/officeart/2005/8/layout/orgChart1"/>
    <dgm:cxn modelId="{C5465CB1-95A8-4BA9-96AB-74F2D0A3F2F8}" type="presParOf" srcId="{672568F2-C425-405E-B922-41BE24222D8E}" destId="{3996DBD5-1E05-4606-9AD8-F885C199D9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5012-3D68-4E29-9070-E85E0873C3F1}">
      <dsp:nvSpPr>
        <dsp:cNvPr id="0" name=""/>
        <dsp:cNvSpPr/>
      </dsp:nvSpPr>
      <dsp:spPr>
        <a:xfrm>
          <a:off x="6123571" y="1741398"/>
          <a:ext cx="1211339" cy="394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601"/>
              </a:lnTo>
              <a:lnTo>
                <a:pt x="1211339" y="39460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38E0C-9C6C-484F-B781-1CBE05C46FC8}">
      <dsp:nvSpPr>
        <dsp:cNvPr id="0" name=""/>
        <dsp:cNvSpPr/>
      </dsp:nvSpPr>
      <dsp:spPr>
        <a:xfrm>
          <a:off x="3061258" y="2892336"/>
          <a:ext cx="422612" cy="1436255"/>
        </a:xfrm>
        <a:custGeom>
          <a:avLst/>
          <a:gdLst/>
          <a:ahLst/>
          <a:cxnLst/>
          <a:rect l="0" t="0" r="0" b="0"/>
          <a:pathLst>
            <a:path>
              <a:moveTo>
                <a:pt x="422612" y="0"/>
              </a:moveTo>
              <a:lnTo>
                <a:pt x="422612" y="1436255"/>
              </a:lnTo>
              <a:lnTo>
                <a:pt x="0" y="1436255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4E308-F013-40CF-84AF-2BCB9B98E904}">
      <dsp:nvSpPr>
        <dsp:cNvPr id="0" name=""/>
        <dsp:cNvSpPr/>
      </dsp:nvSpPr>
      <dsp:spPr>
        <a:xfrm>
          <a:off x="3483871" y="2892336"/>
          <a:ext cx="1356805" cy="157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107"/>
              </a:lnTo>
              <a:lnTo>
                <a:pt x="1356805" y="157910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59886-03AB-40B6-91F6-F090A2D8E57C}">
      <dsp:nvSpPr>
        <dsp:cNvPr id="0" name=""/>
        <dsp:cNvSpPr/>
      </dsp:nvSpPr>
      <dsp:spPr>
        <a:xfrm>
          <a:off x="4789475" y="1741398"/>
          <a:ext cx="1334095" cy="423194"/>
        </a:xfrm>
        <a:custGeom>
          <a:avLst/>
          <a:gdLst/>
          <a:ahLst/>
          <a:cxnLst/>
          <a:rect l="0" t="0" r="0" b="0"/>
          <a:pathLst>
            <a:path>
              <a:moveTo>
                <a:pt x="1334095" y="0"/>
              </a:moveTo>
              <a:lnTo>
                <a:pt x="1334095" y="423194"/>
              </a:lnTo>
              <a:lnTo>
                <a:pt x="0" y="42319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9DFCD-819E-43D6-8A7F-CEFD081642B8}">
      <dsp:nvSpPr>
        <dsp:cNvPr id="0" name=""/>
        <dsp:cNvSpPr/>
      </dsp:nvSpPr>
      <dsp:spPr>
        <a:xfrm>
          <a:off x="5045602" y="183925"/>
          <a:ext cx="2155938" cy="15574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Chelsea Ferguson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 [Chief Executive Officer]</a:t>
          </a:r>
        </a:p>
      </dsp:txBody>
      <dsp:txXfrm>
        <a:off x="5045602" y="183925"/>
        <a:ext cx="2155938" cy="1557473"/>
      </dsp:txXfrm>
    </dsp:sp>
    <dsp:sp modelId="{381516AD-1DF0-47C1-9B18-88A88029D4B4}">
      <dsp:nvSpPr>
        <dsp:cNvPr id="0" name=""/>
        <dsp:cNvSpPr/>
      </dsp:nvSpPr>
      <dsp:spPr>
        <a:xfrm>
          <a:off x="2178267" y="1436850"/>
          <a:ext cx="2611207" cy="14554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Christopher </a:t>
          </a:r>
          <a:r>
            <a:rPr lang="en-CA" sz="2000" kern="1200" dirty="0" err="1">
              <a:solidFill>
                <a:schemeClr val="tx1"/>
              </a:solidFill>
            </a:rPr>
            <a:t>Sigouin</a:t>
          </a:r>
          <a:endParaRPr lang="en-CA" sz="2000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>
              <a:solidFill>
                <a:schemeClr val="tx1"/>
              </a:solidFill>
            </a:rPr>
            <a:t> [Chief Operating Officer]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2178267" y="1436850"/>
        <a:ext cx="2611207" cy="1455485"/>
      </dsp:txXfrm>
    </dsp:sp>
    <dsp:sp modelId="{B4437ACE-1586-46DA-A15D-578B29A93D44}">
      <dsp:nvSpPr>
        <dsp:cNvPr id="0" name=""/>
        <dsp:cNvSpPr/>
      </dsp:nvSpPr>
      <dsp:spPr>
        <a:xfrm>
          <a:off x="4840677" y="3838036"/>
          <a:ext cx="2005089" cy="12668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Fitness </a:t>
          </a:r>
          <a:r>
            <a:rPr lang="en-CA" sz="2000" kern="1200" dirty="0" smtClean="0">
              <a:solidFill>
                <a:schemeClr val="tx1"/>
              </a:solidFill>
            </a:rPr>
            <a:t>Professionals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4840677" y="3838036"/>
        <a:ext cx="2005089" cy="1266813"/>
      </dsp:txXfrm>
    </dsp:sp>
    <dsp:sp modelId="{CDAD4BDD-C1AD-4BA3-92F1-38551B0B2DF7}">
      <dsp:nvSpPr>
        <dsp:cNvPr id="0" name=""/>
        <dsp:cNvSpPr/>
      </dsp:nvSpPr>
      <dsp:spPr>
        <a:xfrm>
          <a:off x="941576" y="3945907"/>
          <a:ext cx="2119682" cy="765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Cleaning Staff</a:t>
          </a:r>
        </a:p>
      </dsp:txBody>
      <dsp:txXfrm>
        <a:off x="941576" y="3945907"/>
        <a:ext cx="2119682" cy="765367"/>
      </dsp:txXfrm>
    </dsp:sp>
    <dsp:sp modelId="{75405D04-30BF-4D0F-B738-D7F56B47CA32}">
      <dsp:nvSpPr>
        <dsp:cNvPr id="0" name=""/>
        <dsp:cNvSpPr/>
      </dsp:nvSpPr>
      <dsp:spPr>
        <a:xfrm>
          <a:off x="7334911" y="1458664"/>
          <a:ext cx="2231454" cy="13546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Michael </a:t>
          </a:r>
          <a:r>
            <a:rPr lang="en-CA" sz="2000" kern="1200" dirty="0" err="1">
              <a:solidFill>
                <a:schemeClr val="tx1"/>
              </a:solidFill>
            </a:rPr>
            <a:t>Gergely</a:t>
          </a:r>
          <a:endParaRPr lang="en-CA" sz="2000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>
              <a:solidFill>
                <a:schemeClr val="tx1"/>
              </a:solidFill>
            </a:rPr>
            <a:t> [Chief Financial Officer]</a:t>
          </a:r>
        </a:p>
      </dsp:txBody>
      <dsp:txXfrm>
        <a:off x="7334911" y="1458664"/>
        <a:ext cx="2231454" cy="135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youtu.be/zwA8t6IJw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77" y="5060488"/>
            <a:ext cx="2277268" cy="119895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Business Plan</a:t>
            </a:r>
          </a:p>
          <a:p>
            <a:endParaRPr lang="en-US" sz="2400" dirty="0" smtClean="0"/>
          </a:p>
          <a:p>
            <a:r>
              <a:rPr lang="en-US" sz="2400" dirty="0" smtClean="0"/>
              <a:t>Presented by</a:t>
            </a:r>
          </a:p>
          <a:p>
            <a:r>
              <a:rPr lang="en-US" sz="2400" dirty="0" smtClean="0"/>
              <a:t>Chelsea Ferguson and Christopher </a:t>
            </a:r>
            <a:r>
              <a:rPr lang="en-US" sz="2400" dirty="0" err="1" smtClean="0"/>
              <a:t>Sigouin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Level Up! Gym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20386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989888" y="294290"/>
            <a:ext cx="35500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312" y="1309953"/>
            <a:ext cx="129522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Our 4 P’s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07993" y="2478751"/>
            <a:ext cx="4513864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CA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Product</a:t>
            </a:r>
            <a:endParaRPr lang="en-CA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CA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Price</a:t>
            </a:r>
            <a:endParaRPr lang="en-CA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CA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Place</a:t>
            </a:r>
            <a:endParaRPr lang="en-CA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CA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Promotion</a:t>
            </a:r>
            <a:endParaRPr lang="en-CA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32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20386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989888" y="294290"/>
            <a:ext cx="35500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2440" y="1279837"/>
            <a:ext cx="8249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Legal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3962" y="2727049"/>
            <a:ext cx="11001923" cy="24929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Fitness / Health Club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Insurance</a:t>
            </a:r>
          </a:p>
          <a:p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Exergaming Software ( Wii-U &amp; Xbox One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Gym Profile Software</a:t>
            </a:r>
          </a:p>
        </p:txBody>
      </p:sp>
    </p:spTree>
    <p:extLst>
      <p:ext uri="{BB962C8B-B14F-4D97-AF65-F5344CB8AC3E}">
        <p14:creationId xmlns:p14="http://schemas.microsoft.com/office/powerpoint/2010/main" val="6123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42" y="583324"/>
            <a:ext cx="5677692" cy="573104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own Arrow 3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3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822028" y="294291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Management Plan</a:t>
            </a:r>
            <a:endParaRPr lang="en-CA" sz="6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6612844"/>
              </p:ext>
            </p:extLst>
          </p:nvPr>
        </p:nvGraphicFramePr>
        <p:xfrm>
          <a:off x="581660" y="1303283"/>
          <a:ext cx="11610340" cy="560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822028" y="294291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Management Plan</a:t>
            </a:r>
            <a:endParaRPr lang="en-CA" sz="6000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499577" y="2191931"/>
            <a:ext cx="10673255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and Personal Fitness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Trainers</a:t>
            </a:r>
          </a:p>
          <a:p>
            <a:endParaRPr lang="en-CA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Daily Sanitization &amp; Hygienic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Practices</a:t>
            </a:r>
          </a:p>
          <a:p>
            <a:endParaRPr lang="en-CA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Terms and Conditions for Memberships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4407" y="1285941"/>
            <a:ext cx="142359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Personnel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17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806262" y="294291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Organizational Plan</a:t>
            </a:r>
            <a:endParaRPr lang="en-CA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679332" y="1303283"/>
            <a:ext cx="294894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Stage of Development</a:t>
            </a:r>
            <a:endParaRPr lang="en-CA" sz="2400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608083" y="3126093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94972" y="2312275"/>
            <a:ext cx="10677860" cy="34470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Current Operational Development Status </a:t>
            </a:r>
            <a:endParaRPr lang="en-CA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and </a:t>
            </a: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Industry Association Memberships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Suppliers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64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25670" y="294291"/>
            <a:ext cx="11540358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Organizational Plan</a:t>
            </a:r>
            <a:endParaRPr lang="en-CA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908605" y="1303283"/>
            <a:ext cx="264341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Production Process</a:t>
            </a:r>
            <a:endParaRPr lang="en-CA" sz="24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25670" y="2398654"/>
            <a:ext cx="10762498" cy="36009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Day-To-Day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Operations</a:t>
            </a:r>
            <a:endParaRPr lang="en-CA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</a:t>
            </a:r>
            <a:r>
              <a:rPr lang="en-CA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Rules and Regulations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Facility </a:t>
            </a:r>
            <a:r>
              <a:rPr lang="en-CA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Hours, Duties and </a:t>
            </a:r>
            <a:r>
              <a:rPr lang="en-CA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Operations</a:t>
            </a:r>
          </a:p>
          <a:p>
            <a:pPr lvl="1"/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Feasibility </a:t>
            </a: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 Product &amp; Prototype testing </a:t>
            </a:r>
            <a:r>
              <a:rPr lang="en-CA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CA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35540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76" y="204952"/>
            <a:ext cx="9742222" cy="64000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664373" y="262760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Financial Plan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9" y="1271752"/>
            <a:ext cx="5266955" cy="5120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5" y="1271752"/>
            <a:ext cx="3950216" cy="50962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664373" y="262760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Financial Plan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" y="1095912"/>
            <a:ext cx="5939730" cy="4588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46" y="3855410"/>
            <a:ext cx="6900686" cy="241402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71" y="405440"/>
            <a:ext cx="7247612" cy="1008992"/>
          </a:xfrm>
        </p:spPr>
        <p:txBody>
          <a:bodyPr>
            <a:noAutofit/>
          </a:bodyPr>
          <a:lstStyle/>
          <a:p>
            <a:pPr algn="ctr"/>
            <a:r>
              <a:rPr lang="en-CA" sz="6000" dirty="0" smtClean="0"/>
              <a:t>Company Description </a:t>
            </a:r>
            <a:endParaRPr lang="en-CA" sz="60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0771" y="3415863"/>
            <a:ext cx="4168882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Core Values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00771" y="2076593"/>
            <a:ext cx="10590702" cy="6771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CA" sz="2000" dirty="0" smtClean="0"/>
              <a:t>A video game exergaming facility dedicated to provide unique fitness experiences and lots of fun! </a:t>
            </a:r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00771" y="5102405"/>
            <a:ext cx="582273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CA" dirty="0"/>
              <a:t>Fun. Fitness. Motivation. Leadership. Health. Well-being</a:t>
            </a:r>
          </a:p>
          <a:p>
            <a:endParaRPr lang="en-CA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6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664373" y="262760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Financial Plan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80" y="1075809"/>
            <a:ext cx="7127676" cy="55066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6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0" y="114182"/>
            <a:ext cx="8823265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Exergaming is the future</a:t>
            </a:r>
            <a:endParaRPr lang="en-CA" sz="6000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6872637" y="5119758"/>
            <a:ext cx="2934521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dirty="0" smtClean="0"/>
              <a:t>Social Action Project ?</a:t>
            </a:r>
          </a:p>
          <a:p>
            <a:endParaRPr lang="en-CA" dirty="0"/>
          </a:p>
          <a:p>
            <a:r>
              <a:rPr lang="en-CA" dirty="0" smtClean="0"/>
              <a:t>Summary of the Presentation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" y="4571899"/>
            <a:ext cx="3834920" cy="201904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6" y="1128429"/>
            <a:ext cx="10058400" cy="3324565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49" y="0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994" y="835684"/>
            <a:ext cx="6126292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dirty="0"/>
              <a:t>Intro</a:t>
            </a:r>
          </a:p>
          <a:p>
            <a:r>
              <a:rPr lang="en-CA" dirty="0"/>
              <a:t>Types of Gym Goers – Kind of like different classes of gym goers</a:t>
            </a:r>
          </a:p>
          <a:p>
            <a:endParaRPr lang="en-CA" dirty="0"/>
          </a:p>
          <a:p>
            <a:r>
              <a:rPr lang="en-CA" dirty="0"/>
              <a:t>What makes Level Up! Innovative ( products / services )</a:t>
            </a:r>
          </a:p>
          <a:p>
            <a:r>
              <a:rPr lang="en-CA" dirty="0"/>
              <a:t>---------- other information ------------</a:t>
            </a:r>
          </a:p>
          <a:p>
            <a:r>
              <a:rPr lang="en-CA" dirty="0"/>
              <a:t>Marketing</a:t>
            </a:r>
          </a:p>
          <a:p>
            <a:r>
              <a:rPr lang="en-CA" dirty="0"/>
              <a:t>Operational</a:t>
            </a:r>
          </a:p>
          <a:p>
            <a:r>
              <a:rPr lang="en-CA" dirty="0"/>
              <a:t>Financial</a:t>
            </a:r>
          </a:p>
          <a:p>
            <a:r>
              <a:rPr lang="en-CA" dirty="0"/>
              <a:t>Outro</a:t>
            </a:r>
          </a:p>
        </p:txBody>
      </p:sp>
    </p:spTree>
    <p:extLst>
      <p:ext uri="{BB962C8B-B14F-4D97-AF65-F5344CB8AC3E}">
        <p14:creationId xmlns:p14="http://schemas.microsoft.com/office/powerpoint/2010/main" val="12603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020" y="346841"/>
            <a:ext cx="7625255" cy="818548"/>
          </a:xfrm>
        </p:spPr>
        <p:txBody>
          <a:bodyPr>
            <a:noAutofit/>
          </a:bodyPr>
          <a:lstStyle/>
          <a:p>
            <a:r>
              <a:rPr lang="en-CA" sz="6000" dirty="0" smtClean="0"/>
              <a:t>Who we cater towards</a:t>
            </a:r>
            <a:endParaRPr lang="en-CA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903481" y="2243692"/>
            <a:ext cx="6432331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Video </a:t>
            </a: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</a:t>
            </a: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enthusiasts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Fitness fanatics</a:t>
            </a:r>
            <a:endParaRPr lang="en-CA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Members new to fitness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Modern </a:t>
            </a: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Adults / </a:t>
            </a: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Elderly</a:t>
            </a:r>
          </a:p>
        </p:txBody>
      </p:sp>
      <p:sp>
        <p:nvSpPr>
          <p:cNvPr id="5" name="Down Arrow 4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1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38" y="1841407"/>
            <a:ext cx="3834920" cy="2019048"/>
          </a:xfr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9300" y="4177863"/>
            <a:ext cx="6342995" cy="787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 example of exergaming!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182373" y="303269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Products &amp; Services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3" y="1639615"/>
            <a:ext cx="2513561" cy="16885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93" y="2330340"/>
            <a:ext cx="2381250" cy="2381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89" y="4374846"/>
            <a:ext cx="3810000" cy="1909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8" y="4355305"/>
            <a:ext cx="3667125" cy="19288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03" y="1529256"/>
            <a:ext cx="4020229" cy="2271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1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324729" y="294290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Products &amp; Services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11" y="5047421"/>
            <a:ext cx="1524000" cy="1524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56" y="5047421"/>
            <a:ext cx="1383506" cy="1383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94" y="5181961"/>
            <a:ext cx="1365885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3" y="1442565"/>
            <a:ext cx="5080000" cy="3037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90" y="1246985"/>
            <a:ext cx="3782290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916622" y="310057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Products &amp; Services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36" y="931861"/>
            <a:ext cx="2505710" cy="3145790"/>
          </a:xfrm>
          <a:prstGeom prst="rect">
            <a:avLst/>
          </a:prstGeom>
          <a:noFill/>
        </p:spPr>
      </p:pic>
      <p:pic>
        <p:nvPicPr>
          <p:cNvPr id="14" name="Picture 13" descr="http://www.bluerivertrading.com/images/Builder-Bar-Image-for-web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3" y="4387422"/>
            <a:ext cx="2337435" cy="18484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http://district.schoolnutritionandfitness.com/kansascityps/files/fresh_fruit_and_vegetable_pictur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23" y="2654507"/>
            <a:ext cx="2772410" cy="17329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10" y="4077651"/>
            <a:ext cx="2286000" cy="228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93" y="1433829"/>
            <a:ext cx="2743200" cy="21418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916622" y="310057"/>
            <a:ext cx="6695090" cy="100899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dirty="0" smtClean="0"/>
              <a:t>Products &amp; Services</a:t>
            </a:r>
            <a:endParaRPr lang="en-CA" sz="6000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194401" y="1992253"/>
            <a:ext cx="4139531" cy="39087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Gym Profile </a:t>
            </a: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  <a:p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 </a:t>
            </a: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</a:p>
          <a:p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Memberships</a:t>
            </a:r>
          </a:p>
          <a:p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Kid’s </a:t>
            </a:r>
            <a:r>
              <a:rPr lang="en-CA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Zone</a:t>
            </a:r>
          </a:p>
          <a:p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Zone</a:t>
            </a:r>
          </a:p>
        </p:txBody>
      </p:sp>
    </p:spTree>
    <p:extLst>
      <p:ext uri="{BB962C8B-B14F-4D97-AF65-F5344CB8AC3E}">
        <p14:creationId xmlns:p14="http://schemas.microsoft.com/office/powerpoint/2010/main" val="29051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11172832" y="294291"/>
            <a:ext cx="724535" cy="6453350"/>
          </a:xfrm>
          <a:prstGeom prst="downArrow">
            <a:avLst/>
          </a:prstGeom>
          <a:solidFill>
            <a:srgbClr val="20386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989888" y="294290"/>
            <a:ext cx="35500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0251" y="1309953"/>
            <a:ext cx="228934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CA" sz="2400" dirty="0" smtClean="0"/>
              <a:t>Industry Analysis</a:t>
            </a:r>
            <a:endParaRPr lang="en-CA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3" y="2427791"/>
            <a:ext cx="5135238" cy="31923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51" y="2427791"/>
            <a:ext cx="5112381" cy="3154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0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265</Words>
  <Application>Microsoft Office PowerPoint</Application>
  <PresentationFormat>Widescreen</PresentationFormat>
  <Paragraphs>92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Wingdings</vt:lpstr>
      <vt:lpstr>Wingdings 2</vt:lpstr>
      <vt:lpstr>Business plan presentation</vt:lpstr>
      <vt:lpstr>Level Up! Gym</vt:lpstr>
      <vt:lpstr>Company Description </vt:lpstr>
      <vt:lpstr>Who we cater towards</vt:lpstr>
      <vt:lpstr>Video example of exergaming!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2015-04-21T00:51:30Z</dcterms:created>
  <dcterms:modified xsi:type="dcterms:W3CDTF">2015-04-26T16:02:46Z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