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66B0D-19D1-4183-953B-BCD4B7A0B9ED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F5D3E-B46C-48B1-8516-DDE51E981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0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F5D3E-B46C-48B1-8516-DDE51E981C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1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84B7-3D4E-4E30-B43C-3CAD4E1CA4A4}" type="datetime1">
              <a:rPr lang="en-US" smtClean="0"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Cahill, Gergely, Patterson, Sigouin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8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136B-C248-4A80-B79B-FBD2BFDC320F}" type="datetime1">
              <a:rPr lang="en-US" smtClean="0"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Cahill, Gergely, Patterson, Sigouin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3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E3ED-E48F-48CD-BD34-EA20EE2BECAE}" type="datetime1">
              <a:rPr lang="en-US" smtClean="0"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Cahill, Gergely, Patterson, Sigouin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36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FFCF-89FE-4221-86F5-0F1C42D00FC4}" type="datetime1">
              <a:rPr lang="en-US" smtClean="0"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Cahill, Gergely, Patterson, Sigouin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6493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9EA9-30D3-44E2-ACB7-7EF826533B37}" type="datetime1">
              <a:rPr lang="en-US" smtClean="0"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Cahill, Gergely, Patterson, Sigouin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12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5D7F-10A3-43E4-BF6C-96B1ADD70CAB}" type="datetime1">
              <a:rPr lang="en-US" smtClean="0"/>
              <a:t>11/13/2014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Cahill, Gergely, Patterson, Sigouin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63673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5D7F-10A3-43E4-BF6C-96B1ADD70CAB}" type="datetime1">
              <a:rPr lang="en-US" smtClean="0"/>
              <a:t>11/13/2014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Cahill, Gergely, Patterson, Sigouin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7661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8497-5156-4A68-A71B-46D1D62CC716}" type="datetime1">
              <a:rPr lang="en-US" smtClean="0"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Cahill, Gergely, Patterson, Sigouin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79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19AC-A7D3-482E-9222-4B1FD97DA61D}" type="datetime1">
              <a:rPr lang="en-US" smtClean="0"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Cahill, Gergely, Patterson, Sigouin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0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C72E-D6BE-4641-9345-0D001ACCC346}" type="datetime1">
              <a:rPr lang="en-US" smtClean="0"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Cahill, Gergely, Patterson, Sigouin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8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D590-767A-4074-96CD-6E0E0FF31385}" type="datetime1">
              <a:rPr lang="en-US" smtClean="0"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Cahill, Gergely, Patterson, Sigouin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6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014C-74CD-4DE2-B2BD-89D3A8458271}" type="datetime1">
              <a:rPr lang="en-US" smtClean="0"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Cahill, Gergely, Patterson, Sigouin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12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8F6A-30F5-44A8-9269-AFDC7F7354F3}" type="datetime1">
              <a:rPr lang="en-US" smtClean="0"/>
              <a:t>11/13/2014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Cahill, Gergely, Patterson, Sigouin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3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F4C8-9FAF-4AF7-895D-5A7C3CB1381E}" type="datetime1">
              <a:rPr lang="en-US" smtClean="0"/>
              <a:t>11/13/2014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Cahill, Gergely, Patterson, Sigouin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17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A30-51C5-405D-BEE3-AB3D31C6F985}" type="datetime1">
              <a:rPr lang="en-US" smtClean="0"/>
              <a:t>11/13/2014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Cahill, Gergely, Patterson, Sigouin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9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863B-9A79-444E-8475-2659B3CFA4DF}" type="datetime1">
              <a:rPr lang="en-US" smtClean="0"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Cahill, Gergely, Patterson, Sigouin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8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4FA4-7491-411A-A36B-877F2569EBA3}" type="datetime1">
              <a:rPr lang="en-US" smtClean="0"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Cahill, Gergely, Patterson, Sigouin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9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DD5D7F-10A3-43E4-BF6C-96B1ADD70CAB}" type="datetime1">
              <a:rPr lang="en-US" smtClean="0"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Cahill, Gergely, Patterson, Sigouin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42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Forward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past the response has been inefficient, patching holes in defenses after they are exploited.</a:t>
            </a:r>
          </a:p>
          <a:p>
            <a:endParaRPr lang="en-US" dirty="0"/>
          </a:p>
          <a:p>
            <a:r>
              <a:rPr lang="en-US" dirty="0" smtClean="0"/>
              <a:t>Other fields have shown the way forward, but computer science education has been reluctant to follow the example.</a:t>
            </a:r>
          </a:p>
          <a:p>
            <a:endParaRPr lang="en-US" dirty="0"/>
          </a:p>
          <a:p>
            <a:r>
              <a:rPr lang="en-US" dirty="0" smtClean="0"/>
              <a:t>While there is work being done there are some major roadblocks to overcome.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Cahill, Gergely, Patterson, Sigouin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9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Roadblocks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dirty="0"/>
          </a:p>
          <a:p>
            <a:r>
              <a:rPr lang="en-US" dirty="0" smtClean="0"/>
              <a:t>Fear of imparted knowledge being used for evil, and not good.</a:t>
            </a:r>
          </a:p>
          <a:p>
            <a:endParaRPr lang="en-US" dirty="0" smtClean="0"/>
          </a:p>
          <a:p>
            <a:r>
              <a:rPr lang="en-US" dirty="0" smtClean="0"/>
              <a:t>Fear of legal complicity.</a:t>
            </a:r>
          </a:p>
          <a:p>
            <a:endParaRPr lang="en-US" dirty="0" smtClean="0"/>
          </a:p>
          <a:p>
            <a:r>
              <a:rPr lang="en-US" dirty="0" smtClean="0"/>
              <a:t>Lack of knowledgeable educators and ill-equipped institutions.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Cahill, Gergely, Patterson, Sigouin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725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Fear of Danger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 chemistry students work with microorganisms and hazardous materials under supervision and in a safe environment.</a:t>
            </a:r>
          </a:p>
          <a:p>
            <a:endParaRPr lang="en-US" dirty="0"/>
          </a:p>
          <a:p>
            <a:r>
              <a:rPr lang="en-US" dirty="0" smtClean="0"/>
              <a:t>Ethical use of the knowledge would be emphasized, and testing environments isolated.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Cahill, Gergely, Patterson, Sigouin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748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Fear of Complicity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 the sciences, educators are not seen to be responsible for contributing to any crimes committed by students using knowledge learned in their classes.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Cahill, Gergely, Patterson, Sigouin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1498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Lack of Preparedness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Most educators have little or no experience with malware, having gone through the same education system that lacks such teaching.</a:t>
            </a:r>
          </a:p>
          <a:p>
            <a:endParaRPr lang="en-US" dirty="0"/>
          </a:p>
          <a:p>
            <a:r>
              <a:rPr lang="en-US" dirty="0" smtClean="0"/>
              <a:t>Due to the fear or danger and complicity many institutions are ill-equipped to properly teach the subject.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Cahill, Gergely, Patterson, Sigouin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924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Hopes for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work being done by educators like John </a:t>
            </a:r>
            <a:r>
              <a:rPr lang="en-US" dirty="0" err="1" smtClean="0"/>
              <a:t>Aycock</a:t>
            </a:r>
            <a:r>
              <a:rPr lang="en-US" dirty="0" smtClean="0"/>
              <a:t>, John </a:t>
            </a:r>
            <a:r>
              <a:rPr lang="en-US" dirty="0" err="1" smtClean="0"/>
              <a:t>Sullins</a:t>
            </a:r>
            <a:r>
              <a:rPr lang="en-US" dirty="0" smtClean="0"/>
              <a:t>, and George </a:t>
            </a:r>
            <a:r>
              <a:rPr lang="en-US" dirty="0" err="1" smtClean="0"/>
              <a:t>Ledin</a:t>
            </a:r>
            <a:r>
              <a:rPr lang="en-US" dirty="0" smtClean="0"/>
              <a:t> becomes more common.</a:t>
            </a:r>
          </a:p>
          <a:p>
            <a:endParaRPr lang="en-US" dirty="0"/>
          </a:p>
          <a:p>
            <a:r>
              <a:rPr lang="en-US" dirty="0" smtClean="0"/>
              <a:t>The topic will become less taboo.</a:t>
            </a:r>
          </a:p>
          <a:p>
            <a:endParaRPr lang="en-US" dirty="0"/>
          </a:p>
          <a:p>
            <a:r>
              <a:rPr lang="en-US" dirty="0" smtClean="0"/>
              <a:t>As the discussion becomes more mainstream the knowledge will diffuse to the general public.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Cahill, Gergely, Patterson, Sigouin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888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TC104033929[[fn=Slate]]</Template>
  <TotalTime>60</TotalTime>
  <Words>283</Words>
  <Application>Microsoft Office PowerPoint</Application>
  <PresentationFormat>Widescreen</PresentationFormat>
  <Paragraphs>46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Calisto MT</vt:lpstr>
      <vt:lpstr>Trebuchet MS</vt:lpstr>
      <vt:lpstr>Wingdings 2</vt:lpstr>
      <vt:lpstr>Slate</vt:lpstr>
      <vt:lpstr>Going Forward</vt:lpstr>
      <vt:lpstr>Major Roadblocks</vt:lpstr>
      <vt:lpstr>Fear of Danger</vt:lpstr>
      <vt:lpstr>Fear of Complicity</vt:lpstr>
      <vt:lpstr>Lack of Preparedness</vt:lpstr>
      <vt:lpstr>Hopes for the Future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Cahill</dc:creator>
  <cp:lastModifiedBy>Evan Cahill</cp:lastModifiedBy>
  <cp:revision>9</cp:revision>
  <dcterms:created xsi:type="dcterms:W3CDTF">2014-11-14T00:03:40Z</dcterms:created>
  <dcterms:modified xsi:type="dcterms:W3CDTF">2014-11-14T01:04:14Z</dcterms:modified>
</cp:coreProperties>
</file>