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Gergely" initials="MG" lastIdx="12" clrIdx="0">
    <p:extLst>
      <p:ext uri="{19B8F6BF-5375-455C-9EA6-DF929625EA0E}">
        <p15:presenceInfo xmlns:p15="http://schemas.microsoft.com/office/powerpoint/2012/main" userId="Michael Gergel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20"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11-09T11:08:17.660" idx="1">
    <p:pos x="10" y="10"/>
    <p:text>Start with something along the line of "Before we go into detail on why it's important to teach this topic, we want to show you, through the use of history, why it is necessary.</p:text>
    <p:extLst>
      <p:ext uri="{C676402C-5697-4E1C-873F-D02D1690AC5C}">
        <p15:threadingInfo xmlns:p15="http://schemas.microsoft.com/office/powerpoint/2012/main" timeZoneBias="240"/>
      </p:ext>
    </p:extLst>
  </p:cm>
  <p:cm authorId="1" dt="2014-11-09T11:11:55.124" idx="2">
    <p:pos x="3276" y="1984"/>
    <p:text>1/2) When new ways of harming others are developed we attempt to develop counters to that out of necessity.</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4-11-09T11:21:10.076" idx="4">
    <p:pos x="2584" y="2432"/>
    <p:text>Firewall: Keep unwanted "things" out of your area.</p:text>
    <p:extLst>
      <p:ext uri="{C676402C-5697-4E1C-873F-D02D1690AC5C}">
        <p15:threadingInfo xmlns:p15="http://schemas.microsoft.com/office/powerpoint/2012/main" timeZoneBias="240"/>
      </p:ext>
    </p:extLst>
  </p:cm>
  <p:cm authorId="1" dt="2014-11-09T11:21:42.118" idx="5">
    <p:pos x="3611" y="2675"/>
    <p:text>Antivirus: Detect and destroy unwanted "things" from your area.</p:text>
    <p:extLst>
      <p:ext uri="{C676402C-5697-4E1C-873F-D02D1690AC5C}">
        <p15:threadingInfo xmlns:p15="http://schemas.microsoft.com/office/powerpoint/2012/main" timeZoneBias="240"/>
      </p:ext>
    </p:extLst>
  </p:cm>
  <p:cm authorId="1" dt="2014-11-09T11:27:30.280" idx="8">
    <p:pos x="10" y="10"/>
    <p:text>Talk about examples: Castles are much like our computers. They defend against harmful oposition with the same concepts. The attacks are just more advanced (an arrow that can penetrate a wall, an arrow that can hit one person, replicate and then hit another person(worm), exact example being trojans(taken from the battle of troy etc)</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4-11-09T11:22:52.754" idx="6">
    <p:pos x="10" y="10"/>
    <p:text>Start with "Why does this have an impact on us today?"</p:text>
    <p:extLst>
      <p:ext uri="{C676402C-5697-4E1C-873F-D02D1690AC5C}">
        <p15:threadingInfo xmlns:p15="http://schemas.microsoft.com/office/powerpoint/2012/main" timeZoneBias="240"/>
      </p:ext>
    </p:extLst>
  </p:cm>
  <p:cm authorId="1" dt="2014-11-09T11:25:14.476" idx="7">
    <p:pos x="5306" y="2682"/>
    <p:text>Whoever wants to exploit others will want the newest/most efficient way of doing so, and in todays world that is technology/software.</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4-11-09T11:30:48.667" idx="9">
    <p:pos x="10" y="10"/>
    <p:text>Add the quote Chris had in his report here</p:text>
    <p:extLst>
      <p:ext uri="{C676402C-5697-4E1C-873F-D02D1690AC5C}">
        <p15:threadingInfo xmlns:p15="http://schemas.microsoft.com/office/powerpoint/2012/main" timeZoneBias="240"/>
      </p:ext>
    </p:extLst>
  </p:cm>
  <p:cm authorId="1" dt="2014-11-09T11:31:33.779" idx="10">
    <p:pos x="3108" y="1961"/>
    <p:text>Through history we have trained people to defend against attacks by not just defending attacks, but also attacking as well.</p:text>
    <p:extLst>
      <p:ext uri="{C676402C-5697-4E1C-873F-D02D1690AC5C}">
        <p15:threadingInfo xmlns:p15="http://schemas.microsoft.com/office/powerpoint/2012/main" timeZoneBias="240"/>
      </p:ext>
    </p:extLst>
  </p:cm>
  <p:cm authorId="1" dt="2014-11-09T11:33:30.295" idx="11">
    <p:pos x="3211" y="2467"/>
    <p:text>Leads back to the quote (know your enemy) or whatever. There is a need to understand the inner workings of the attack to truely understand how to defend against it</p:text>
    <p:extLst>
      <p:ext uri="{C676402C-5697-4E1C-873F-D02D1690AC5C}">
        <p15:threadingInfo xmlns:p15="http://schemas.microsoft.com/office/powerpoint/2012/main" timeZoneBias="240"/>
      </p:ext>
    </p:extLst>
  </p:cm>
  <p:cm authorId="1" dt="2014-11-09T11:35:18.925" idx="12">
    <p:pos x="3386" y="2944"/>
    <p:text>Laymans term: We are blacksmith's creating armor but we don't understand the details of the attack we are trying to protect against</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EAC44-DB9D-479B-9F6E-801200E9C64F}" type="datetimeFigureOut">
              <a:rPr lang="en-CA" smtClean="0"/>
              <a:t>2014-11-09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15F2D-B60E-4CF5-9C53-81BAB41CD6B3}" type="slidenum">
              <a:rPr lang="en-CA" smtClean="0"/>
              <a:t>‹#›</a:t>
            </a:fld>
            <a:endParaRPr lang="en-CA"/>
          </a:p>
        </p:txBody>
      </p:sp>
    </p:spTree>
    <p:extLst>
      <p:ext uri="{BB962C8B-B14F-4D97-AF65-F5344CB8AC3E}">
        <p14:creationId xmlns:p14="http://schemas.microsoft.com/office/powerpoint/2010/main" val="3907177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FB15F2D-B60E-4CF5-9C53-81BAB41CD6B3}" type="slidenum">
              <a:rPr lang="en-CA" smtClean="0"/>
              <a:t>1</a:t>
            </a:fld>
            <a:endParaRPr lang="en-CA"/>
          </a:p>
        </p:txBody>
      </p:sp>
    </p:spTree>
    <p:extLst>
      <p:ext uri="{BB962C8B-B14F-4D97-AF65-F5344CB8AC3E}">
        <p14:creationId xmlns:p14="http://schemas.microsoft.com/office/powerpoint/2010/main" val="3972896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E91F9FB-B62E-461A-BFBD-855BDD7ED5C9}" type="datetime1">
              <a:rPr lang="en-CA" smtClean="0"/>
              <a:t>2014-11-09</a:t>
            </a:fld>
            <a:endParaRPr lang="en-CA"/>
          </a:p>
        </p:txBody>
      </p:sp>
      <p:sp>
        <p:nvSpPr>
          <p:cNvPr id="5" name="Footer Placeholder 4"/>
          <p:cNvSpPr>
            <a:spLocks noGrp="1"/>
          </p:cNvSpPr>
          <p:nvPr>
            <p:ph type="ftr" sz="quarter" idx="11"/>
          </p:nvPr>
        </p:nvSpPr>
        <p:spPr>
          <a:xfrm>
            <a:off x="3962399" y="5870575"/>
            <a:ext cx="4893958" cy="377825"/>
          </a:xfrm>
        </p:spPr>
        <p:txBody>
          <a:bodyPr/>
          <a:lstStyle/>
          <a:p>
            <a:r>
              <a:rPr lang="en-CA" smtClean="0"/>
              <a:t>Chris, Ashley, Evan, Mike</a:t>
            </a:r>
            <a:endParaRPr lang="en-CA"/>
          </a:p>
        </p:txBody>
      </p:sp>
      <p:sp>
        <p:nvSpPr>
          <p:cNvPr id="6" name="Slide Number Placeholder 5"/>
          <p:cNvSpPr>
            <a:spLocks noGrp="1"/>
          </p:cNvSpPr>
          <p:nvPr>
            <p:ph type="sldNum" sz="quarter" idx="12"/>
          </p:nvPr>
        </p:nvSpPr>
        <p:spPr>
          <a:xfrm>
            <a:off x="10608958" y="5870575"/>
            <a:ext cx="551167" cy="377825"/>
          </a:xfrm>
        </p:spPr>
        <p:txBody>
          <a:bodyPr/>
          <a:lstStyle/>
          <a:p>
            <a:fld id="{19C9614B-3FC6-4983-A4E2-06D7C4AC8C36}" type="slidenum">
              <a:rPr lang="en-CA" smtClean="0"/>
              <a:t>‹#›</a:t>
            </a:fld>
            <a:endParaRPr lang="en-CA"/>
          </a:p>
        </p:txBody>
      </p:sp>
    </p:spTree>
    <p:extLst>
      <p:ext uri="{BB962C8B-B14F-4D97-AF65-F5344CB8AC3E}">
        <p14:creationId xmlns:p14="http://schemas.microsoft.com/office/powerpoint/2010/main" val="2085100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6C4EE-4EA5-48D6-8019-0E8E126EFFBB}" type="datetime1">
              <a:rPr lang="en-CA" smtClean="0"/>
              <a:t>2014-11-09</a:t>
            </a:fld>
            <a:endParaRPr lang="en-CA"/>
          </a:p>
        </p:txBody>
      </p:sp>
      <p:sp>
        <p:nvSpPr>
          <p:cNvPr id="6" name="Footer Placeholder 5"/>
          <p:cNvSpPr>
            <a:spLocks noGrp="1"/>
          </p:cNvSpPr>
          <p:nvPr>
            <p:ph type="ftr" sz="quarter" idx="11"/>
          </p:nvPr>
        </p:nvSpPr>
        <p:spPr/>
        <p:txBody>
          <a:bodyPr/>
          <a:lstStyle/>
          <a:p>
            <a:r>
              <a:rPr lang="en-CA" smtClean="0"/>
              <a:t>Chris, Ashley, Evan, Mike</a:t>
            </a:r>
            <a:endParaRPr lang="en-CA"/>
          </a:p>
        </p:txBody>
      </p:sp>
      <p:sp>
        <p:nvSpPr>
          <p:cNvPr id="7" name="Slide Number Placeholder 6"/>
          <p:cNvSpPr>
            <a:spLocks noGrp="1"/>
          </p:cNvSpPr>
          <p:nvPr>
            <p:ph type="sldNum" sz="quarter" idx="12"/>
          </p:nvPr>
        </p:nvSpPr>
        <p:spPr/>
        <p:txBody>
          <a:bodyPr/>
          <a:lstStyle/>
          <a:p>
            <a:fld id="{19C9614B-3FC6-4983-A4E2-06D7C4AC8C36}" type="slidenum">
              <a:rPr lang="en-CA" smtClean="0"/>
              <a:t>‹#›</a:t>
            </a:fld>
            <a:endParaRPr lang="en-CA"/>
          </a:p>
        </p:txBody>
      </p:sp>
    </p:spTree>
    <p:extLst>
      <p:ext uri="{BB962C8B-B14F-4D97-AF65-F5344CB8AC3E}">
        <p14:creationId xmlns:p14="http://schemas.microsoft.com/office/powerpoint/2010/main" val="205926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9EE0AD-5E66-4457-8968-0A97015EAAA1}" type="datetime1">
              <a:rPr lang="en-CA" smtClean="0"/>
              <a:t>2014-11-09</a:t>
            </a:fld>
            <a:endParaRPr lang="en-CA"/>
          </a:p>
        </p:txBody>
      </p:sp>
      <p:sp>
        <p:nvSpPr>
          <p:cNvPr id="5" name="Footer Placeholder 4"/>
          <p:cNvSpPr>
            <a:spLocks noGrp="1"/>
          </p:cNvSpPr>
          <p:nvPr>
            <p:ph type="ftr" sz="quarter" idx="11"/>
          </p:nvPr>
        </p:nvSpPr>
        <p:spPr/>
        <p:txBody>
          <a:bodyPr/>
          <a:lstStyle/>
          <a:p>
            <a:r>
              <a:rPr lang="en-CA" smtClean="0"/>
              <a:t>Chris, Ashley, Evan, Mike</a:t>
            </a:r>
            <a:endParaRPr lang="en-CA"/>
          </a:p>
        </p:txBody>
      </p:sp>
      <p:sp>
        <p:nvSpPr>
          <p:cNvPr id="6" name="Slide Number Placeholder 5"/>
          <p:cNvSpPr>
            <a:spLocks noGrp="1"/>
          </p:cNvSpPr>
          <p:nvPr>
            <p:ph type="sldNum" sz="quarter" idx="12"/>
          </p:nvPr>
        </p:nvSpPr>
        <p:spPr/>
        <p:txBody>
          <a:bodyPr/>
          <a:lstStyle/>
          <a:p>
            <a:fld id="{19C9614B-3FC6-4983-A4E2-06D7C4AC8C36}" type="slidenum">
              <a:rPr lang="en-CA" smtClean="0"/>
              <a:t>‹#›</a:t>
            </a:fld>
            <a:endParaRPr lang="en-CA"/>
          </a:p>
        </p:txBody>
      </p:sp>
    </p:spTree>
    <p:extLst>
      <p:ext uri="{BB962C8B-B14F-4D97-AF65-F5344CB8AC3E}">
        <p14:creationId xmlns:p14="http://schemas.microsoft.com/office/powerpoint/2010/main" val="3151010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351C21-8E24-4BA0-A878-C50D2379E0A3}" type="datetime1">
              <a:rPr lang="en-CA" smtClean="0"/>
              <a:t>2014-11-09</a:t>
            </a:fld>
            <a:endParaRPr lang="en-CA"/>
          </a:p>
        </p:txBody>
      </p:sp>
      <p:sp>
        <p:nvSpPr>
          <p:cNvPr id="5" name="Footer Placeholder 4"/>
          <p:cNvSpPr>
            <a:spLocks noGrp="1"/>
          </p:cNvSpPr>
          <p:nvPr>
            <p:ph type="ftr" sz="quarter" idx="11"/>
          </p:nvPr>
        </p:nvSpPr>
        <p:spPr/>
        <p:txBody>
          <a:bodyPr/>
          <a:lstStyle/>
          <a:p>
            <a:r>
              <a:rPr lang="en-CA" smtClean="0"/>
              <a:t>Chris, Ashley, Evan, Mike</a:t>
            </a:r>
            <a:endParaRPr lang="en-CA"/>
          </a:p>
        </p:txBody>
      </p:sp>
      <p:sp>
        <p:nvSpPr>
          <p:cNvPr id="6" name="Slide Number Placeholder 5"/>
          <p:cNvSpPr>
            <a:spLocks noGrp="1"/>
          </p:cNvSpPr>
          <p:nvPr>
            <p:ph type="sldNum" sz="quarter" idx="12"/>
          </p:nvPr>
        </p:nvSpPr>
        <p:spPr/>
        <p:txBody>
          <a:bodyPr/>
          <a:lstStyle/>
          <a:p>
            <a:fld id="{19C9614B-3FC6-4983-A4E2-06D7C4AC8C36}" type="slidenum">
              <a:rPr lang="en-CA" smtClean="0"/>
              <a:t>‹#›</a:t>
            </a:fld>
            <a:endParaRPr lang="en-CA"/>
          </a:p>
        </p:txBody>
      </p:sp>
    </p:spTree>
    <p:extLst>
      <p:ext uri="{BB962C8B-B14F-4D97-AF65-F5344CB8AC3E}">
        <p14:creationId xmlns:p14="http://schemas.microsoft.com/office/powerpoint/2010/main" val="2242257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49206E-EFCB-48C5-94FF-4C8B755E8E39}" type="datetime1">
              <a:rPr lang="en-CA" smtClean="0"/>
              <a:t>2014-11-09</a:t>
            </a:fld>
            <a:endParaRPr lang="en-CA"/>
          </a:p>
        </p:txBody>
      </p:sp>
      <p:sp>
        <p:nvSpPr>
          <p:cNvPr id="5" name="Footer Placeholder 4"/>
          <p:cNvSpPr>
            <a:spLocks noGrp="1"/>
          </p:cNvSpPr>
          <p:nvPr>
            <p:ph type="ftr" sz="quarter" idx="11"/>
          </p:nvPr>
        </p:nvSpPr>
        <p:spPr/>
        <p:txBody>
          <a:bodyPr/>
          <a:lstStyle/>
          <a:p>
            <a:r>
              <a:rPr lang="en-CA" smtClean="0"/>
              <a:t>Chris, Ashley, Evan, Mike</a:t>
            </a:r>
            <a:endParaRPr lang="en-CA"/>
          </a:p>
        </p:txBody>
      </p:sp>
      <p:sp>
        <p:nvSpPr>
          <p:cNvPr id="6" name="Slide Number Placeholder 5"/>
          <p:cNvSpPr>
            <a:spLocks noGrp="1"/>
          </p:cNvSpPr>
          <p:nvPr>
            <p:ph type="sldNum" sz="quarter" idx="12"/>
          </p:nvPr>
        </p:nvSpPr>
        <p:spPr/>
        <p:txBody>
          <a:bodyPr/>
          <a:lstStyle/>
          <a:p>
            <a:fld id="{19C9614B-3FC6-4983-A4E2-06D7C4AC8C36}" type="slidenum">
              <a:rPr lang="en-CA" smtClean="0"/>
              <a:t>‹#›</a:t>
            </a:fld>
            <a:endParaRPr lang="en-CA"/>
          </a:p>
        </p:txBody>
      </p:sp>
    </p:spTree>
    <p:extLst>
      <p:ext uri="{BB962C8B-B14F-4D97-AF65-F5344CB8AC3E}">
        <p14:creationId xmlns:p14="http://schemas.microsoft.com/office/powerpoint/2010/main" val="3969523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D29788-F8C5-41F2-86B1-D71ECD2D1FFF}" type="datetime1">
              <a:rPr lang="en-CA" smtClean="0"/>
              <a:t>2014-11-09</a:t>
            </a:fld>
            <a:endParaRPr lang="en-CA"/>
          </a:p>
        </p:txBody>
      </p:sp>
      <p:sp>
        <p:nvSpPr>
          <p:cNvPr id="5" name="Footer Placeholder 4"/>
          <p:cNvSpPr>
            <a:spLocks noGrp="1"/>
          </p:cNvSpPr>
          <p:nvPr>
            <p:ph type="ftr" sz="quarter" idx="11"/>
          </p:nvPr>
        </p:nvSpPr>
        <p:spPr/>
        <p:txBody>
          <a:bodyPr/>
          <a:lstStyle/>
          <a:p>
            <a:r>
              <a:rPr lang="en-CA" smtClean="0"/>
              <a:t>Chris, Ashley, Evan, Mike</a:t>
            </a:r>
            <a:endParaRPr lang="en-CA"/>
          </a:p>
        </p:txBody>
      </p:sp>
      <p:sp>
        <p:nvSpPr>
          <p:cNvPr id="6" name="Slide Number Placeholder 5"/>
          <p:cNvSpPr>
            <a:spLocks noGrp="1"/>
          </p:cNvSpPr>
          <p:nvPr>
            <p:ph type="sldNum" sz="quarter" idx="12"/>
          </p:nvPr>
        </p:nvSpPr>
        <p:spPr/>
        <p:txBody>
          <a:bodyPr/>
          <a:lstStyle/>
          <a:p>
            <a:fld id="{19C9614B-3FC6-4983-A4E2-06D7C4AC8C36}" type="slidenum">
              <a:rPr lang="en-CA" smtClean="0"/>
              <a:t>‹#›</a:t>
            </a:fld>
            <a:endParaRPr lang="en-CA"/>
          </a:p>
        </p:txBody>
      </p:sp>
    </p:spTree>
    <p:extLst>
      <p:ext uri="{BB962C8B-B14F-4D97-AF65-F5344CB8AC3E}">
        <p14:creationId xmlns:p14="http://schemas.microsoft.com/office/powerpoint/2010/main" val="3657523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0FD44E-3117-4B71-9DB5-D8BE26105FE5}" type="datetime1">
              <a:rPr lang="en-CA" smtClean="0"/>
              <a:t>2014-11-09</a:t>
            </a:fld>
            <a:endParaRPr lang="en-CA"/>
          </a:p>
        </p:txBody>
      </p:sp>
      <p:sp>
        <p:nvSpPr>
          <p:cNvPr id="5" name="Footer Placeholder 4"/>
          <p:cNvSpPr>
            <a:spLocks noGrp="1"/>
          </p:cNvSpPr>
          <p:nvPr>
            <p:ph type="ftr" sz="quarter" idx="11"/>
          </p:nvPr>
        </p:nvSpPr>
        <p:spPr/>
        <p:txBody>
          <a:bodyPr/>
          <a:lstStyle/>
          <a:p>
            <a:r>
              <a:rPr lang="en-CA" smtClean="0"/>
              <a:t>Chris, Ashley, Evan, Mike</a:t>
            </a:r>
            <a:endParaRPr lang="en-CA"/>
          </a:p>
        </p:txBody>
      </p:sp>
      <p:sp>
        <p:nvSpPr>
          <p:cNvPr id="6" name="Slide Number Placeholder 5"/>
          <p:cNvSpPr>
            <a:spLocks noGrp="1"/>
          </p:cNvSpPr>
          <p:nvPr>
            <p:ph type="sldNum" sz="quarter" idx="12"/>
          </p:nvPr>
        </p:nvSpPr>
        <p:spPr/>
        <p:txBody>
          <a:bodyPr/>
          <a:lstStyle/>
          <a:p>
            <a:fld id="{19C9614B-3FC6-4983-A4E2-06D7C4AC8C36}" type="slidenum">
              <a:rPr lang="en-CA" smtClean="0"/>
              <a:t>‹#›</a:t>
            </a:fld>
            <a:endParaRPr lang="en-CA"/>
          </a:p>
        </p:txBody>
      </p:sp>
    </p:spTree>
    <p:extLst>
      <p:ext uri="{BB962C8B-B14F-4D97-AF65-F5344CB8AC3E}">
        <p14:creationId xmlns:p14="http://schemas.microsoft.com/office/powerpoint/2010/main" val="810033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4ED923-8208-4C35-918B-94F802F82140}" type="datetime1">
              <a:rPr lang="en-CA" smtClean="0"/>
              <a:t>2014-11-09</a:t>
            </a:fld>
            <a:endParaRPr lang="en-CA"/>
          </a:p>
        </p:txBody>
      </p:sp>
      <p:sp>
        <p:nvSpPr>
          <p:cNvPr id="5" name="Footer Placeholder 4"/>
          <p:cNvSpPr>
            <a:spLocks noGrp="1"/>
          </p:cNvSpPr>
          <p:nvPr>
            <p:ph type="ftr" sz="quarter" idx="11"/>
          </p:nvPr>
        </p:nvSpPr>
        <p:spPr/>
        <p:txBody>
          <a:bodyPr/>
          <a:lstStyle/>
          <a:p>
            <a:r>
              <a:rPr lang="en-CA" smtClean="0"/>
              <a:t>Chris, Ashley, Evan, Mike</a:t>
            </a:r>
            <a:endParaRPr lang="en-CA"/>
          </a:p>
        </p:txBody>
      </p:sp>
      <p:sp>
        <p:nvSpPr>
          <p:cNvPr id="6" name="Slide Number Placeholder 5"/>
          <p:cNvSpPr>
            <a:spLocks noGrp="1"/>
          </p:cNvSpPr>
          <p:nvPr>
            <p:ph type="sldNum" sz="quarter" idx="12"/>
          </p:nvPr>
        </p:nvSpPr>
        <p:spPr/>
        <p:txBody>
          <a:bodyPr/>
          <a:lstStyle/>
          <a:p>
            <a:fld id="{19C9614B-3FC6-4983-A4E2-06D7C4AC8C36}" type="slidenum">
              <a:rPr lang="en-CA" smtClean="0"/>
              <a:t>‹#›</a:t>
            </a:fld>
            <a:endParaRPr lang="en-CA"/>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8290022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9563F-54FB-457C-91FE-33C74FC6500E}" type="datetime1">
              <a:rPr lang="en-CA" smtClean="0"/>
              <a:t>2014-11-09</a:t>
            </a:fld>
            <a:endParaRPr lang="en-CA"/>
          </a:p>
        </p:txBody>
      </p:sp>
      <p:sp>
        <p:nvSpPr>
          <p:cNvPr id="5" name="Footer Placeholder 4"/>
          <p:cNvSpPr>
            <a:spLocks noGrp="1"/>
          </p:cNvSpPr>
          <p:nvPr>
            <p:ph type="ftr" sz="quarter" idx="11"/>
          </p:nvPr>
        </p:nvSpPr>
        <p:spPr/>
        <p:txBody>
          <a:bodyPr/>
          <a:lstStyle/>
          <a:p>
            <a:r>
              <a:rPr lang="en-CA" smtClean="0"/>
              <a:t>Chris, Ashley, Evan, Mike</a:t>
            </a:r>
            <a:endParaRPr lang="en-CA"/>
          </a:p>
        </p:txBody>
      </p:sp>
      <p:sp>
        <p:nvSpPr>
          <p:cNvPr id="6" name="Slide Number Placeholder 5"/>
          <p:cNvSpPr>
            <a:spLocks noGrp="1"/>
          </p:cNvSpPr>
          <p:nvPr>
            <p:ph type="sldNum" sz="quarter" idx="12"/>
          </p:nvPr>
        </p:nvSpPr>
        <p:spPr/>
        <p:txBody>
          <a:bodyPr/>
          <a:lstStyle/>
          <a:p>
            <a:fld id="{19C9614B-3FC6-4983-A4E2-06D7C4AC8C36}" type="slidenum">
              <a:rPr lang="en-CA" smtClean="0"/>
              <a:t>‹#›</a:t>
            </a:fld>
            <a:endParaRPr lang="en-CA"/>
          </a:p>
        </p:txBody>
      </p:sp>
    </p:spTree>
    <p:extLst>
      <p:ext uri="{BB962C8B-B14F-4D97-AF65-F5344CB8AC3E}">
        <p14:creationId xmlns:p14="http://schemas.microsoft.com/office/powerpoint/2010/main" val="1468874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C7F512-863D-4366-AF4B-C8EB3B14FA11}" type="datetime1">
              <a:rPr lang="en-CA" smtClean="0"/>
              <a:t>2014-11-09</a:t>
            </a:fld>
            <a:endParaRPr lang="en-CA"/>
          </a:p>
        </p:txBody>
      </p:sp>
      <p:sp>
        <p:nvSpPr>
          <p:cNvPr id="5" name="Footer Placeholder 4"/>
          <p:cNvSpPr>
            <a:spLocks noGrp="1"/>
          </p:cNvSpPr>
          <p:nvPr>
            <p:ph type="ftr" sz="quarter" idx="11"/>
          </p:nvPr>
        </p:nvSpPr>
        <p:spPr/>
        <p:txBody>
          <a:bodyPr/>
          <a:lstStyle/>
          <a:p>
            <a:r>
              <a:rPr lang="en-CA" smtClean="0"/>
              <a:t>Chris, Ashley, Evan, Mike</a:t>
            </a:r>
            <a:endParaRPr lang="en-CA"/>
          </a:p>
        </p:txBody>
      </p:sp>
      <p:sp>
        <p:nvSpPr>
          <p:cNvPr id="6" name="Slide Number Placeholder 5"/>
          <p:cNvSpPr>
            <a:spLocks noGrp="1"/>
          </p:cNvSpPr>
          <p:nvPr>
            <p:ph type="sldNum" sz="quarter" idx="12"/>
          </p:nvPr>
        </p:nvSpPr>
        <p:spPr/>
        <p:txBody>
          <a:bodyPr/>
          <a:lstStyle/>
          <a:p>
            <a:fld id="{19C9614B-3FC6-4983-A4E2-06D7C4AC8C36}" type="slidenum">
              <a:rPr lang="en-CA" smtClean="0"/>
              <a:t>‹#›</a:t>
            </a:fld>
            <a:endParaRPr lang="en-CA"/>
          </a:p>
        </p:txBody>
      </p:sp>
    </p:spTree>
    <p:extLst>
      <p:ext uri="{BB962C8B-B14F-4D97-AF65-F5344CB8AC3E}">
        <p14:creationId xmlns:p14="http://schemas.microsoft.com/office/powerpoint/2010/main" val="2106503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0B52A0-E9D2-46B3-BE8B-849BE2E73E9F}" type="datetime1">
              <a:rPr lang="en-CA" smtClean="0"/>
              <a:t>2014-11-09</a:t>
            </a:fld>
            <a:endParaRPr lang="en-CA"/>
          </a:p>
        </p:txBody>
      </p:sp>
      <p:sp>
        <p:nvSpPr>
          <p:cNvPr id="5" name="Footer Placeholder 4"/>
          <p:cNvSpPr>
            <a:spLocks noGrp="1"/>
          </p:cNvSpPr>
          <p:nvPr>
            <p:ph type="ftr" sz="quarter" idx="11"/>
          </p:nvPr>
        </p:nvSpPr>
        <p:spPr/>
        <p:txBody>
          <a:bodyPr/>
          <a:lstStyle/>
          <a:p>
            <a:r>
              <a:rPr lang="en-CA" smtClean="0"/>
              <a:t>Chris, Ashley, Evan, Mike</a:t>
            </a:r>
            <a:endParaRPr lang="en-CA"/>
          </a:p>
        </p:txBody>
      </p:sp>
      <p:sp>
        <p:nvSpPr>
          <p:cNvPr id="6" name="Slide Number Placeholder 5"/>
          <p:cNvSpPr>
            <a:spLocks noGrp="1"/>
          </p:cNvSpPr>
          <p:nvPr>
            <p:ph type="sldNum" sz="quarter" idx="12"/>
          </p:nvPr>
        </p:nvSpPr>
        <p:spPr/>
        <p:txBody>
          <a:bodyPr/>
          <a:lstStyle/>
          <a:p>
            <a:fld id="{19C9614B-3FC6-4983-A4E2-06D7C4AC8C36}" type="slidenum">
              <a:rPr lang="en-CA" smtClean="0"/>
              <a:t>‹#›</a:t>
            </a:fld>
            <a:endParaRPr lang="en-CA"/>
          </a:p>
        </p:txBody>
      </p:sp>
    </p:spTree>
    <p:extLst>
      <p:ext uri="{BB962C8B-B14F-4D97-AF65-F5344CB8AC3E}">
        <p14:creationId xmlns:p14="http://schemas.microsoft.com/office/powerpoint/2010/main" val="325227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5279A8-C8A3-4980-A487-07BA3DD785E4}" type="datetime1">
              <a:rPr lang="en-CA" smtClean="0"/>
              <a:t>2014-11-09</a:t>
            </a:fld>
            <a:endParaRPr lang="en-CA"/>
          </a:p>
        </p:txBody>
      </p:sp>
      <p:sp>
        <p:nvSpPr>
          <p:cNvPr id="6" name="Footer Placeholder 5"/>
          <p:cNvSpPr>
            <a:spLocks noGrp="1"/>
          </p:cNvSpPr>
          <p:nvPr>
            <p:ph type="ftr" sz="quarter" idx="11"/>
          </p:nvPr>
        </p:nvSpPr>
        <p:spPr/>
        <p:txBody>
          <a:bodyPr/>
          <a:lstStyle/>
          <a:p>
            <a:r>
              <a:rPr lang="en-CA" smtClean="0"/>
              <a:t>Chris, Ashley, Evan, Mike</a:t>
            </a:r>
            <a:endParaRPr lang="en-CA"/>
          </a:p>
        </p:txBody>
      </p:sp>
      <p:sp>
        <p:nvSpPr>
          <p:cNvPr id="7" name="Slide Number Placeholder 6"/>
          <p:cNvSpPr>
            <a:spLocks noGrp="1"/>
          </p:cNvSpPr>
          <p:nvPr>
            <p:ph type="sldNum" sz="quarter" idx="12"/>
          </p:nvPr>
        </p:nvSpPr>
        <p:spPr/>
        <p:txBody>
          <a:bodyPr/>
          <a:lstStyle/>
          <a:p>
            <a:fld id="{19C9614B-3FC6-4983-A4E2-06D7C4AC8C36}" type="slidenum">
              <a:rPr lang="en-CA" smtClean="0"/>
              <a:t>‹#›</a:t>
            </a:fld>
            <a:endParaRPr lang="en-CA"/>
          </a:p>
        </p:txBody>
      </p:sp>
    </p:spTree>
    <p:extLst>
      <p:ext uri="{BB962C8B-B14F-4D97-AF65-F5344CB8AC3E}">
        <p14:creationId xmlns:p14="http://schemas.microsoft.com/office/powerpoint/2010/main" val="1690774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04049D-C4EA-45B1-A326-6492B506C2D6}" type="datetime1">
              <a:rPr lang="en-CA" smtClean="0"/>
              <a:t>2014-11-09</a:t>
            </a:fld>
            <a:endParaRPr lang="en-CA"/>
          </a:p>
        </p:txBody>
      </p:sp>
      <p:sp>
        <p:nvSpPr>
          <p:cNvPr id="8" name="Footer Placeholder 7"/>
          <p:cNvSpPr>
            <a:spLocks noGrp="1"/>
          </p:cNvSpPr>
          <p:nvPr>
            <p:ph type="ftr" sz="quarter" idx="11"/>
          </p:nvPr>
        </p:nvSpPr>
        <p:spPr/>
        <p:txBody>
          <a:bodyPr/>
          <a:lstStyle/>
          <a:p>
            <a:r>
              <a:rPr lang="en-CA" smtClean="0"/>
              <a:t>Chris, Ashley, Evan, Mike</a:t>
            </a:r>
            <a:endParaRPr lang="en-CA"/>
          </a:p>
        </p:txBody>
      </p:sp>
      <p:sp>
        <p:nvSpPr>
          <p:cNvPr id="9" name="Slide Number Placeholder 8"/>
          <p:cNvSpPr>
            <a:spLocks noGrp="1"/>
          </p:cNvSpPr>
          <p:nvPr>
            <p:ph type="sldNum" sz="quarter" idx="12"/>
          </p:nvPr>
        </p:nvSpPr>
        <p:spPr/>
        <p:txBody>
          <a:bodyPr/>
          <a:lstStyle/>
          <a:p>
            <a:fld id="{19C9614B-3FC6-4983-A4E2-06D7C4AC8C36}" type="slidenum">
              <a:rPr lang="en-CA" smtClean="0"/>
              <a:t>‹#›</a:t>
            </a:fld>
            <a:endParaRPr lang="en-CA"/>
          </a:p>
        </p:txBody>
      </p:sp>
    </p:spTree>
    <p:extLst>
      <p:ext uri="{BB962C8B-B14F-4D97-AF65-F5344CB8AC3E}">
        <p14:creationId xmlns:p14="http://schemas.microsoft.com/office/powerpoint/2010/main" val="3295015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E402E4-69BD-416C-A401-591F1BA98237}" type="datetime1">
              <a:rPr lang="en-CA" smtClean="0"/>
              <a:t>2014-11-09</a:t>
            </a:fld>
            <a:endParaRPr lang="en-CA"/>
          </a:p>
        </p:txBody>
      </p:sp>
      <p:sp>
        <p:nvSpPr>
          <p:cNvPr id="4" name="Footer Placeholder 3"/>
          <p:cNvSpPr>
            <a:spLocks noGrp="1"/>
          </p:cNvSpPr>
          <p:nvPr>
            <p:ph type="ftr" sz="quarter" idx="11"/>
          </p:nvPr>
        </p:nvSpPr>
        <p:spPr/>
        <p:txBody>
          <a:bodyPr/>
          <a:lstStyle/>
          <a:p>
            <a:r>
              <a:rPr lang="en-CA" smtClean="0"/>
              <a:t>Chris, Ashley, Evan, Mike</a:t>
            </a:r>
            <a:endParaRPr lang="en-CA"/>
          </a:p>
        </p:txBody>
      </p:sp>
      <p:sp>
        <p:nvSpPr>
          <p:cNvPr id="5" name="Slide Number Placeholder 4"/>
          <p:cNvSpPr>
            <a:spLocks noGrp="1"/>
          </p:cNvSpPr>
          <p:nvPr>
            <p:ph type="sldNum" sz="quarter" idx="12"/>
          </p:nvPr>
        </p:nvSpPr>
        <p:spPr/>
        <p:txBody>
          <a:bodyPr/>
          <a:lstStyle/>
          <a:p>
            <a:fld id="{19C9614B-3FC6-4983-A4E2-06D7C4AC8C36}" type="slidenum">
              <a:rPr lang="en-CA" smtClean="0"/>
              <a:t>‹#›</a:t>
            </a:fld>
            <a:endParaRPr lang="en-CA"/>
          </a:p>
        </p:txBody>
      </p:sp>
    </p:spTree>
    <p:extLst>
      <p:ext uri="{BB962C8B-B14F-4D97-AF65-F5344CB8AC3E}">
        <p14:creationId xmlns:p14="http://schemas.microsoft.com/office/powerpoint/2010/main" val="1109154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78C71D2-EA92-4F4A-8C9A-FE610A9BD82B}" type="datetime1">
              <a:rPr lang="en-CA" smtClean="0"/>
              <a:t>2014-11-09</a:t>
            </a:fld>
            <a:endParaRPr lang="en-CA"/>
          </a:p>
        </p:txBody>
      </p:sp>
      <p:sp>
        <p:nvSpPr>
          <p:cNvPr id="3" name="Footer Placeholder 2"/>
          <p:cNvSpPr>
            <a:spLocks noGrp="1"/>
          </p:cNvSpPr>
          <p:nvPr>
            <p:ph type="ftr" sz="quarter" idx="11"/>
          </p:nvPr>
        </p:nvSpPr>
        <p:spPr/>
        <p:txBody>
          <a:bodyPr/>
          <a:lstStyle/>
          <a:p>
            <a:r>
              <a:rPr lang="en-CA" smtClean="0"/>
              <a:t>Chris, Ashley, Evan, Mike</a:t>
            </a:r>
            <a:endParaRPr lang="en-CA"/>
          </a:p>
        </p:txBody>
      </p:sp>
      <p:sp>
        <p:nvSpPr>
          <p:cNvPr id="4" name="Slide Number Placeholder 3"/>
          <p:cNvSpPr>
            <a:spLocks noGrp="1"/>
          </p:cNvSpPr>
          <p:nvPr>
            <p:ph type="sldNum" sz="quarter" idx="12"/>
          </p:nvPr>
        </p:nvSpPr>
        <p:spPr/>
        <p:txBody>
          <a:bodyPr/>
          <a:lstStyle/>
          <a:p>
            <a:fld id="{19C9614B-3FC6-4983-A4E2-06D7C4AC8C36}" type="slidenum">
              <a:rPr lang="en-CA" smtClean="0"/>
              <a:t>‹#›</a:t>
            </a:fld>
            <a:endParaRPr lang="en-CA"/>
          </a:p>
        </p:txBody>
      </p:sp>
    </p:spTree>
    <p:extLst>
      <p:ext uri="{BB962C8B-B14F-4D97-AF65-F5344CB8AC3E}">
        <p14:creationId xmlns:p14="http://schemas.microsoft.com/office/powerpoint/2010/main" val="2129374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2657B8-9E97-41B7-877B-9E1A3ECE8EE6}" type="datetime1">
              <a:rPr lang="en-CA" smtClean="0"/>
              <a:t>2014-11-09</a:t>
            </a:fld>
            <a:endParaRPr lang="en-CA"/>
          </a:p>
        </p:txBody>
      </p:sp>
      <p:sp>
        <p:nvSpPr>
          <p:cNvPr id="6" name="Footer Placeholder 5"/>
          <p:cNvSpPr>
            <a:spLocks noGrp="1"/>
          </p:cNvSpPr>
          <p:nvPr>
            <p:ph type="ftr" sz="quarter" idx="11"/>
          </p:nvPr>
        </p:nvSpPr>
        <p:spPr/>
        <p:txBody>
          <a:bodyPr/>
          <a:lstStyle/>
          <a:p>
            <a:r>
              <a:rPr lang="en-CA" smtClean="0"/>
              <a:t>Chris, Ashley, Evan, Mike</a:t>
            </a:r>
            <a:endParaRPr lang="en-CA"/>
          </a:p>
        </p:txBody>
      </p:sp>
      <p:sp>
        <p:nvSpPr>
          <p:cNvPr id="7" name="Slide Number Placeholder 6"/>
          <p:cNvSpPr>
            <a:spLocks noGrp="1"/>
          </p:cNvSpPr>
          <p:nvPr>
            <p:ph type="sldNum" sz="quarter" idx="12"/>
          </p:nvPr>
        </p:nvSpPr>
        <p:spPr/>
        <p:txBody>
          <a:bodyPr/>
          <a:lstStyle/>
          <a:p>
            <a:fld id="{19C9614B-3FC6-4983-A4E2-06D7C4AC8C36}" type="slidenum">
              <a:rPr lang="en-CA" smtClean="0"/>
              <a:t>‹#›</a:t>
            </a:fld>
            <a:endParaRPr lang="en-CA"/>
          </a:p>
        </p:txBody>
      </p:sp>
    </p:spTree>
    <p:extLst>
      <p:ext uri="{BB962C8B-B14F-4D97-AF65-F5344CB8AC3E}">
        <p14:creationId xmlns:p14="http://schemas.microsoft.com/office/powerpoint/2010/main" val="2476778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2A3F43-A2C9-4078-9802-43E88B0B94BB}" type="datetime1">
              <a:rPr lang="en-CA" smtClean="0"/>
              <a:t>2014-11-09</a:t>
            </a:fld>
            <a:endParaRPr lang="en-CA"/>
          </a:p>
        </p:txBody>
      </p:sp>
      <p:sp>
        <p:nvSpPr>
          <p:cNvPr id="6" name="Footer Placeholder 5"/>
          <p:cNvSpPr>
            <a:spLocks noGrp="1"/>
          </p:cNvSpPr>
          <p:nvPr>
            <p:ph type="ftr" sz="quarter" idx="11"/>
          </p:nvPr>
        </p:nvSpPr>
        <p:spPr/>
        <p:txBody>
          <a:bodyPr/>
          <a:lstStyle/>
          <a:p>
            <a:r>
              <a:rPr lang="en-CA" smtClean="0"/>
              <a:t>Chris, Ashley, Evan, Mike</a:t>
            </a:r>
            <a:endParaRPr lang="en-CA"/>
          </a:p>
        </p:txBody>
      </p:sp>
      <p:sp>
        <p:nvSpPr>
          <p:cNvPr id="7" name="Slide Number Placeholder 6"/>
          <p:cNvSpPr>
            <a:spLocks noGrp="1"/>
          </p:cNvSpPr>
          <p:nvPr>
            <p:ph type="sldNum" sz="quarter" idx="12"/>
          </p:nvPr>
        </p:nvSpPr>
        <p:spPr/>
        <p:txBody>
          <a:bodyPr/>
          <a:lstStyle/>
          <a:p>
            <a:fld id="{19C9614B-3FC6-4983-A4E2-06D7C4AC8C36}" type="slidenum">
              <a:rPr lang="en-CA" smtClean="0"/>
              <a:t>‹#›</a:t>
            </a:fld>
            <a:endParaRPr lang="en-CA"/>
          </a:p>
        </p:txBody>
      </p:sp>
    </p:spTree>
    <p:extLst>
      <p:ext uri="{BB962C8B-B14F-4D97-AF65-F5344CB8AC3E}">
        <p14:creationId xmlns:p14="http://schemas.microsoft.com/office/powerpoint/2010/main" val="59670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B8EC04-205C-45F3-AB97-514AEFE09F87}" type="datetime1">
              <a:rPr lang="en-CA" smtClean="0"/>
              <a:t>2014-11-09</a:t>
            </a:fld>
            <a:endParaRPr lang="en-CA"/>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CA" smtClean="0"/>
              <a:t>Chris, Ashley, Evan, Mike</a:t>
            </a:r>
            <a:endParaRPr lang="en-CA"/>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C9614B-3FC6-4983-A4E2-06D7C4AC8C36}" type="slidenum">
              <a:rPr lang="en-CA" smtClean="0"/>
              <a:t>‹#›</a:t>
            </a:fld>
            <a:endParaRPr lang="en-CA"/>
          </a:p>
        </p:txBody>
      </p:sp>
    </p:spTree>
    <p:extLst>
      <p:ext uri="{BB962C8B-B14F-4D97-AF65-F5344CB8AC3E}">
        <p14:creationId xmlns:p14="http://schemas.microsoft.com/office/powerpoint/2010/main" val="3328889771"/>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8442" y="0"/>
            <a:ext cx="7197726" cy="2421464"/>
          </a:xfrm>
        </p:spPr>
        <p:txBody>
          <a:bodyPr/>
          <a:lstStyle/>
          <a:p>
            <a:pPr algn="ctr"/>
            <a:r>
              <a:rPr lang="en-CA" dirty="0" smtClean="0"/>
              <a:t>Placeholder</a:t>
            </a:r>
            <a:endParaRPr lang="en-CA"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2780" y="2275188"/>
            <a:ext cx="3829050" cy="4762500"/>
          </a:xfrm>
          <a:prstGeom prst="rect">
            <a:avLst/>
          </a:prstGeom>
        </p:spPr>
      </p:pic>
    </p:spTree>
    <p:extLst>
      <p:ext uri="{BB962C8B-B14F-4D97-AF65-F5344CB8AC3E}">
        <p14:creationId xmlns:p14="http://schemas.microsoft.com/office/powerpoint/2010/main" val="4049688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History of security: Early</a:t>
            </a:r>
            <a:endParaRPr lang="en-CA" dirty="0"/>
          </a:p>
        </p:txBody>
      </p:sp>
      <p:sp>
        <p:nvSpPr>
          <p:cNvPr id="3" name="Content Placeholder 2"/>
          <p:cNvSpPr>
            <a:spLocks noGrp="1"/>
          </p:cNvSpPr>
          <p:nvPr>
            <p:ph idx="1"/>
          </p:nvPr>
        </p:nvSpPr>
        <p:spPr>
          <a:xfrm>
            <a:off x="685801" y="2180599"/>
            <a:ext cx="10131425" cy="3649133"/>
          </a:xfrm>
        </p:spPr>
        <p:txBody>
          <a:bodyPr/>
          <a:lstStyle/>
          <a:p>
            <a:pPr>
              <a:buFont typeface="Wingdings" panose="05000000000000000000" pitchFamily="2" charset="2"/>
              <a:buChar char="§"/>
            </a:pPr>
            <a:r>
              <a:rPr lang="en-CA" dirty="0" smtClean="0"/>
              <a:t>The concept of security has never changed</a:t>
            </a:r>
          </a:p>
          <a:p>
            <a:pPr>
              <a:buFont typeface="Wingdings" panose="05000000000000000000" pitchFamily="2" charset="2"/>
              <a:buChar char="§"/>
            </a:pPr>
            <a:r>
              <a:rPr lang="en-CA" dirty="0" smtClean="0"/>
              <a:t>We adapt to new forms of offense with new forms of defence</a:t>
            </a:r>
          </a:p>
          <a:p>
            <a:pPr lvl="1">
              <a:buFont typeface="Wingdings" panose="05000000000000000000" pitchFamily="2" charset="2"/>
              <a:buChar char="§"/>
            </a:pPr>
            <a:r>
              <a:rPr lang="en-CA" dirty="0" smtClean="0"/>
              <a:t>Earliest examples:</a:t>
            </a:r>
          </a:p>
          <a:p>
            <a:pPr lvl="2">
              <a:buFont typeface="Wingdings" panose="05000000000000000000" pitchFamily="2" charset="2"/>
              <a:buChar char="§"/>
            </a:pPr>
            <a:r>
              <a:rPr lang="en-CA" dirty="0" smtClean="0"/>
              <a:t>Club / Spear – Shield</a:t>
            </a:r>
          </a:p>
          <a:p>
            <a:pPr lvl="2">
              <a:buFont typeface="Wingdings" panose="05000000000000000000" pitchFamily="2" charset="2"/>
              <a:buChar char="§"/>
            </a:pPr>
            <a:r>
              <a:rPr lang="en-CA" dirty="0" smtClean="0"/>
              <a:t>Sword – Metal armor</a:t>
            </a:r>
          </a:p>
        </p:txBody>
      </p:sp>
      <p:sp>
        <p:nvSpPr>
          <p:cNvPr id="4" name="Footer Placeholder 3"/>
          <p:cNvSpPr>
            <a:spLocks noGrp="1"/>
          </p:cNvSpPr>
          <p:nvPr>
            <p:ph type="ftr" sz="quarter" idx="11"/>
          </p:nvPr>
        </p:nvSpPr>
        <p:spPr/>
        <p:txBody>
          <a:bodyPr/>
          <a:lstStyle/>
          <a:p>
            <a:r>
              <a:rPr lang="en-CA" smtClean="0"/>
              <a:t>Chris, Ashley, Evan, Mike</a:t>
            </a:r>
            <a:endParaRPr lang="en-CA"/>
          </a:p>
        </p:txBody>
      </p:sp>
      <p:sp>
        <p:nvSpPr>
          <p:cNvPr id="5" name="Slide Number Placeholder 4"/>
          <p:cNvSpPr>
            <a:spLocks noGrp="1"/>
          </p:cNvSpPr>
          <p:nvPr>
            <p:ph type="sldNum" sz="quarter" idx="12"/>
          </p:nvPr>
        </p:nvSpPr>
        <p:spPr/>
        <p:txBody>
          <a:bodyPr/>
          <a:lstStyle/>
          <a:p>
            <a:fld id="{19C9614B-3FC6-4983-A4E2-06D7C4AC8C36}" type="slidenum">
              <a:rPr lang="en-CA" smtClean="0"/>
              <a:t>2</a:t>
            </a:fld>
            <a:endParaRPr lang="en-CA"/>
          </a:p>
        </p:txBody>
      </p:sp>
    </p:spTree>
    <p:extLst>
      <p:ext uri="{BB962C8B-B14F-4D97-AF65-F5344CB8AC3E}">
        <p14:creationId xmlns:p14="http://schemas.microsoft.com/office/powerpoint/2010/main" val="4247441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History of security: </a:t>
            </a:r>
            <a:r>
              <a:rPr lang="en-CA" dirty="0" smtClean="0"/>
              <a:t>Middle</a:t>
            </a:r>
            <a:endParaRPr lang="en-CA"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CA" dirty="0" smtClean="0"/>
              <a:t>Castles:</a:t>
            </a:r>
          </a:p>
          <a:p>
            <a:pPr lvl="1">
              <a:buFont typeface="Wingdings" panose="05000000000000000000" pitchFamily="2" charset="2"/>
              <a:buChar char="§"/>
            </a:pPr>
            <a:r>
              <a:rPr lang="en-CA" dirty="0" smtClean="0"/>
              <a:t>Walls: Comparable to firewalls</a:t>
            </a:r>
          </a:p>
          <a:p>
            <a:pPr lvl="1">
              <a:buFont typeface="Wingdings" panose="05000000000000000000" pitchFamily="2" charset="2"/>
              <a:buChar char="§"/>
            </a:pPr>
            <a:r>
              <a:rPr lang="en-CA" dirty="0" smtClean="0"/>
              <a:t>Guards/Garrison: Comparable to antivirus systems</a:t>
            </a:r>
          </a:p>
        </p:txBody>
      </p:sp>
      <p:sp>
        <p:nvSpPr>
          <p:cNvPr id="4" name="Footer Placeholder 3"/>
          <p:cNvSpPr>
            <a:spLocks noGrp="1"/>
          </p:cNvSpPr>
          <p:nvPr>
            <p:ph type="ftr" sz="quarter" idx="11"/>
          </p:nvPr>
        </p:nvSpPr>
        <p:spPr/>
        <p:txBody>
          <a:bodyPr/>
          <a:lstStyle/>
          <a:p>
            <a:r>
              <a:rPr lang="en-CA" smtClean="0"/>
              <a:t>Chris, Ashley, Evan, Mike</a:t>
            </a:r>
            <a:endParaRPr lang="en-CA"/>
          </a:p>
        </p:txBody>
      </p:sp>
      <p:sp>
        <p:nvSpPr>
          <p:cNvPr id="5" name="Slide Number Placeholder 4"/>
          <p:cNvSpPr>
            <a:spLocks noGrp="1"/>
          </p:cNvSpPr>
          <p:nvPr>
            <p:ph type="sldNum" sz="quarter" idx="12"/>
          </p:nvPr>
        </p:nvSpPr>
        <p:spPr/>
        <p:txBody>
          <a:bodyPr/>
          <a:lstStyle/>
          <a:p>
            <a:fld id="{19C9614B-3FC6-4983-A4E2-06D7C4AC8C36}" type="slidenum">
              <a:rPr lang="en-CA" smtClean="0"/>
              <a:t>3</a:t>
            </a:fld>
            <a:endParaRPr lang="en-CA"/>
          </a:p>
        </p:txBody>
      </p:sp>
    </p:spTree>
    <p:extLst>
      <p:ext uri="{BB962C8B-B14F-4D97-AF65-F5344CB8AC3E}">
        <p14:creationId xmlns:p14="http://schemas.microsoft.com/office/powerpoint/2010/main" val="2792796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Learning from history</a:t>
            </a:r>
            <a:endParaRPr lang="en-CA"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CA" dirty="0"/>
              <a:t>Cascading effect: New offense leads to new defence</a:t>
            </a:r>
          </a:p>
          <a:p>
            <a:pPr>
              <a:buFont typeface="Wingdings" panose="05000000000000000000" pitchFamily="2" charset="2"/>
              <a:buChar char="§"/>
            </a:pPr>
            <a:r>
              <a:rPr lang="en-CA" dirty="0" smtClean="0"/>
              <a:t>It will continue to advance in this same pattern, regardless of how advanced our defence is</a:t>
            </a:r>
          </a:p>
          <a:p>
            <a:pPr>
              <a:buFont typeface="Wingdings" panose="05000000000000000000" pitchFamily="2" charset="2"/>
              <a:buChar char="§"/>
            </a:pPr>
            <a:r>
              <a:rPr lang="en-CA" dirty="0" smtClean="0"/>
              <a:t>There will always be someone with a malicious intent out to exploit something</a:t>
            </a:r>
            <a:endParaRPr lang="en-CA" dirty="0"/>
          </a:p>
        </p:txBody>
      </p:sp>
      <p:sp>
        <p:nvSpPr>
          <p:cNvPr id="4" name="Footer Placeholder 3"/>
          <p:cNvSpPr>
            <a:spLocks noGrp="1"/>
          </p:cNvSpPr>
          <p:nvPr>
            <p:ph type="ftr" sz="quarter" idx="11"/>
          </p:nvPr>
        </p:nvSpPr>
        <p:spPr/>
        <p:txBody>
          <a:bodyPr/>
          <a:lstStyle/>
          <a:p>
            <a:r>
              <a:rPr lang="en-CA" smtClean="0"/>
              <a:t>Chris, Ashley, Evan, Mike</a:t>
            </a:r>
            <a:endParaRPr lang="en-CA"/>
          </a:p>
        </p:txBody>
      </p:sp>
      <p:sp>
        <p:nvSpPr>
          <p:cNvPr id="5" name="Slide Number Placeholder 4"/>
          <p:cNvSpPr>
            <a:spLocks noGrp="1"/>
          </p:cNvSpPr>
          <p:nvPr>
            <p:ph type="sldNum" sz="quarter" idx="12"/>
          </p:nvPr>
        </p:nvSpPr>
        <p:spPr/>
        <p:txBody>
          <a:bodyPr/>
          <a:lstStyle/>
          <a:p>
            <a:fld id="{19C9614B-3FC6-4983-A4E2-06D7C4AC8C36}" type="slidenum">
              <a:rPr lang="en-CA" smtClean="0"/>
              <a:t>4</a:t>
            </a:fld>
            <a:endParaRPr lang="en-CA"/>
          </a:p>
        </p:txBody>
      </p:sp>
    </p:spTree>
    <p:extLst>
      <p:ext uri="{BB962C8B-B14F-4D97-AF65-F5344CB8AC3E}">
        <p14:creationId xmlns:p14="http://schemas.microsoft.com/office/powerpoint/2010/main" val="1598023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Learning from history</a:t>
            </a:r>
            <a:endParaRPr lang="en-CA" dirty="0"/>
          </a:p>
        </p:txBody>
      </p:sp>
      <p:sp>
        <p:nvSpPr>
          <p:cNvPr id="3" name="Content Placeholder 2"/>
          <p:cNvSpPr>
            <a:spLocks noGrp="1"/>
          </p:cNvSpPr>
          <p:nvPr>
            <p:ph idx="1"/>
          </p:nvPr>
        </p:nvSpPr>
        <p:spPr>
          <a:xfrm>
            <a:off x="685801" y="1781849"/>
            <a:ext cx="10131425" cy="3649133"/>
          </a:xfrm>
        </p:spPr>
        <p:txBody>
          <a:bodyPr/>
          <a:lstStyle/>
          <a:p>
            <a:pPr>
              <a:buFont typeface="Wingdings" panose="05000000000000000000" pitchFamily="2" charset="2"/>
              <a:buChar char="§"/>
            </a:pPr>
            <a:r>
              <a:rPr lang="en-CA" dirty="0" smtClean="0"/>
              <a:t>Training defence by also learning offense</a:t>
            </a:r>
          </a:p>
          <a:p>
            <a:pPr>
              <a:buFont typeface="Wingdings" panose="05000000000000000000" pitchFamily="2" charset="2"/>
              <a:buChar char="§"/>
            </a:pPr>
            <a:r>
              <a:rPr lang="en-CA" dirty="0" smtClean="0"/>
              <a:t>As developers we are not learning the inner workings of these attacks</a:t>
            </a:r>
          </a:p>
          <a:p>
            <a:pPr lvl="1">
              <a:buFont typeface="Wingdings" panose="05000000000000000000" pitchFamily="2" charset="2"/>
              <a:buChar char="§"/>
            </a:pPr>
            <a:r>
              <a:rPr lang="en-CA" dirty="0" smtClean="0"/>
              <a:t>Controversy over teaching malware design</a:t>
            </a:r>
          </a:p>
        </p:txBody>
      </p:sp>
      <p:sp>
        <p:nvSpPr>
          <p:cNvPr id="4" name="Footer Placeholder 3"/>
          <p:cNvSpPr>
            <a:spLocks noGrp="1"/>
          </p:cNvSpPr>
          <p:nvPr>
            <p:ph type="ftr" sz="quarter" idx="11"/>
          </p:nvPr>
        </p:nvSpPr>
        <p:spPr/>
        <p:txBody>
          <a:bodyPr/>
          <a:lstStyle/>
          <a:p>
            <a:r>
              <a:rPr lang="en-CA" smtClean="0"/>
              <a:t>Chris, Ashley, Evan, Mike</a:t>
            </a:r>
            <a:endParaRPr lang="en-CA"/>
          </a:p>
        </p:txBody>
      </p:sp>
      <p:sp>
        <p:nvSpPr>
          <p:cNvPr id="5" name="Slide Number Placeholder 4"/>
          <p:cNvSpPr>
            <a:spLocks noGrp="1"/>
          </p:cNvSpPr>
          <p:nvPr>
            <p:ph type="sldNum" sz="quarter" idx="12"/>
          </p:nvPr>
        </p:nvSpPr>
        <p:spPr/>
        <p:txBody>
          <a:bodyPr/>
          <a:lstStyle/>
          <a:p>
            <a:fld id="{19C9614B-3FC6-4983-A4E2-06D7C4AC8C36}" type="slidenum">
              <a:rPr lang="en-CA" smtClean="0"/>
              <a:t>5</a:t>
            </a:fld>
            <a:endParaRPr lang="en-CA"/>
          </a:p>
        </p:txBody>
      </p:sp>
    </p:spTree>
    <p:extLst>
      <p:ext uri="{BB962C8B-B14F-4D97-AF65-F5344CB8AC3E}">
        <p14:creationId xmlns:p14="http://schemas.microsoft.com/office/powerpoint/2010/main" val="15697687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61</TotalTime>
  <Words>156</Words>
  <Application>Microsoft Office PowerPoint</Application>
  <PresentationFormat>Widescreen</PresentationFormat>
  <Paragraphs>28</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Celestial</vt:lpstr>
      <vt:lpstr>Placeholder</vt:lpstr>
      <vt:lpstr>History of security: Early</vt:lpstr>
      <vt:lpstr>History of security: Middle</vt:lpstr>
      <vt:lpstr>Learning from history</vt:lpstr>
      <vt:lpstr>Learning from history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Gergely</dc:creator>
  <cp:lastModifiedBy>Michael Gergely</cp:lastModifiedBy>
  <cp:revision>6</cp:revision>
  <dcterms:created xsi:type="dcterms:W3CDTF">2014-11-09T14:34:41Z</dcterms:created>
  <dcterms:modified xsi:type="dcterms:W3CDTF">2014-11-09T15:35:56Z</dcterms:modified>
</cp:coreProperties>
</file>