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00C8A-399E-4557-98FA-FDF58A976EC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529E8E-875D-4A24-AA47-BCC34F664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00C8A-399E-4557-98FA-FDF58A976EC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529E8E-875D-4A24-AA47-BCC34F664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00C8A-399E-4557-98FA-FDF58A976EC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529E8E-875D-4A24-AA47-BCC34F664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00C8A-399E-4557-98FA-FDF58A976EC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529E8E-875D-4A24-AA47-BCC34F664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00C8A-399E-4557-98FA-FDF58A976EC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529E8E-875D-4A24-AA47-BCC34F664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00C8A-399E-4557-98FA-FDF58A976EC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529E8E-875D-4A24-AA47-BCC34F664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00C8A-399E-4557-98FA-FDF58A976EC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529E8E-875D-4A24-AA47-BCC34F664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00C8A-399E-4557-98FA-FDF58A976EC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529E8E-875D-4A24-AA47-BCC34F664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00C8A-399E-4557-98FA-FDF58A976EC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529E8E-875D-4A24-AA47-BCC34F664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00C8A-399E-4557-98FA-FDF58A976EC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529E8E-875D-4A24-AA47-BCC34F664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200C8A-399E-4557-98FA-FDF58A976EC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529E8E-875D-4A24-AA47-BCC34F664B4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5200C8A-399E-4557-98FA-FDF58A976EC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3529E8E-875D-4A24-AA47-BCC34F664B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Dos and Don’ts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0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to the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56048"/>
          </a:xfrm>
        </p:spPr>
        <p:txBody>
          <a:bodyPr>
            <a:normAutofit fontScale="55000" lnSpcReduction="20000"/>
          </a:bodyPr>
          <a:lstStyle/>
          <a:p>
            <a:r>
              <a:rPr lang="en-US" sz="3400" dirty="0" smtClean="0"/>
              <a:t>Google yourself</a:t>
            </a:r>
          </a:p>
          <a:p>
            <a:pPr lvl="1"/>
            <a:r>
              <a:rPr lang="en-US" sz="2900" dirty="0" smtClean="0"/>
              <a:t>Facebook?</a:t>
            </a:r>
          </a:p>
          <a:p>
            <a:pPr lvl="1"/>
            <a:r>
              <a:rPr lang="en-US" sz="2900" dirty="0" smtClean="0"/>
              <a:t>Twitter?</a:t>
            </a:r>
          </a:p>
          <a:p>
            <a:pPr lvl="1"/>
            <a:r>
              <a:rPr lang="en-US" sz="2900" dirty="0" smtClean="0"/>
              <a:t>Any other sites?</a:t>
            </a:r>
          </a:p>
          <a:p>
            <a:pPr lvl="1"/>
            <a:endParaRPr lang="en-US" sz="2900" dirty="0" smtClean="0"/>
          </a:p>
          <a:p>
            <a:r>
              <a:rPr lang="en-US" sz="3400" dirty="0" smtClean="0"/>
              <a:t>Prepare for possible issues in your resume</a:t>
            </a:r>
          </a:p>
          <a:p>
            <a:endParaRPr lang="en-US" sz="3400" dirty="0" smtClean="0"/>
          </a:p>
          <a:p>
            <a:r>
              <a:rPr lang="en-US" sz="3400" dirty="0" smtClean="0"/>
              <a:t>Decide on your attire</a:t>
            </a:r>
          </a:p>
          <a:p>
            <a:pPr lvl="1"/>
            <a:r>
              <a:rPr lang="en-US" sz="2900" dirty="0" smtClean="0"/>
              <a:t>Ensure clothes are clean and pressed</a:t>
            </a:r>
          </a:p>
          <a:p>
            <a:pPr lvl="1"/>
            <a:r>
              <a:rPr lang="en-US" sz="2900" dirty="0" smtClean="0"/>
              <a:t>Should be slightly dressed up</a:t>
            </a:r>
          </a:p>
          <a:p>
            <a:pPr lvl="2"/>
            <a:r>
              <a:rPr lang="en-US" sz="2900" dirty="0" smtClean="0"/>
              <a:t>Skirt or dress pants for women</a:t>
            </a:r>
          </a:p>
          <a:p>
            <a:pPr lvl="2"/>
            <a:r>
              <a:rPr lang="en-US" sz="2900" dirty="0" smtClean="0"/>
              <a:t>Dress pants with a shirt and tie for men</a:t>
            </a:r>
          </a:p>
          <a:p>
            <a:pPr lvl="2"/>
            <a:r>
              <a:rPr lang="en-US" sz="2900" dirty="0" smtClean="0"/>
              <a:t>Appropriate shoes (no flip flops)</a:t>
            </a:r>
          </a:p>
          <a:p>
            <a:pPr lvl="2"/>
            <a:endParaRPr lang="en-US" sz="2900" dirty="0" smtClean="0"/>
          </a:p>
          <a:p>
            <a:r>
              <a:rPr lang="en-US" sz="3400" dirty="0" smtClean="0"/>
              <a:t>Gather necessary items</a:t>
            </a:r>
          </a:p>
          <a:p>
            <a:pPr lvl="1"/>
            <a:r>
              <a:rPr lang="en-US" sz="2900" dirty="0" smtClean="0"/>
              <a:t>Resume, job posting, references</a:t>
            </a:r>
          </a:p>
          <a:p>
            <a:pPr lvl="1"/>
            <a:endParaRPr lang="en-US" sz="2900" dirty="0" smtClean="0"/>
          </a:p>
          <a:p>
            <a:r>
              <a:rPr lang="en-US" sz="3400" dirty="0" smtClean="0"/>
              <a:t>Rehearse</a:t>
            </a:r>
          </a:p>
          <a:p>
            <a:r>
              <a:rPr lang="en-US" sz="3400" dirty="0" smtClean="0"/>
              <a:t>Ensure that you know where you are going…don’t be late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102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Nonverbal Messages during the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Control body movements</a:t>
            </a:r>
          </a:p>
          <a:p>
            <a:r>
              <a:rPr lang="en-US" dirty="0" smtClean="0"/>
              <a:t>Posture</a:t>
            </a:r>
          </a:p>
          <a:p>
            <a:r>
              <a:rPr lang="en-US" dirty="0" smtClean="0"/>
              <a:t>Eye contact</a:t>
            </a:r>
          </a:p>
          <a:p>
            <a:r>
              <a:rPr lang="en-US" dirty="0" smtClean="0"/>
              <a:t>Smile</a:t>
            </a:r>
          </a:p>
          <a:p>
            <a:r>
              <a:rPr lang="en-US" dirty="0" smtClean="0"/>
              <a:t>Listen</a:t>
            </a:r>
          </a:p>
          <a:p>
            <a:r>
              <a:rPr lang="en-US" dirty="0" smtClean="0"/>
              <a:t>No phones</a:t>
            </a:r>
          </a:p>
          <a:p>
            <a:r>
              <a:rPr lang="en-US" dirty="0" smtClean="0"/>
              <a:t>No gum</a:t>
            </a:r>
          </a:p>
          <a:p>
            <a:r>
              <a:rPr lang="en-US" dirty="0" smtClean="0"/>
              <a:t>Avoid “empty” words</a:t>
            </a:r>
          </a:p>
          <a:p>
            <a:r>
              <a:rPr lang="en-US" dirty="0" smtClean="0"/>
              <a:t>Sound enthusiastic but sincere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9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Professional Demeanor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Shake hands with everyone, firm handshake</a:t>
            </a:r>
          </a:p>
          <a:p>
            <a:r>
              <a:rPr lang="en-US" dirty="0" smtClean="0"/>
              <a:t>Appear to be confident (even if you are not!)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4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money</a:t>
            </a:r>
          </a:p>
          <a:p>
            <a:r>
              <a:rPr lang="en-US" dirty="0" smtClean="0"/>
              <a:t>Situational</a:t>
            </a:r>
          </a:p>
          <a:p>
            <a:r>
              <a:rPr lang="en-US" dirty="0" err="1" smtClean="0"/>
              <a:t>Behavioural</a:t>
            </a:r>
            <a:endParaRPr lang="en-US" dirty="0" smtClean="0"/>
          </a:p>
          <a:p>
            <a:r>
              <a:rPr lang="en-US" dirty="0" smtClean="0"/>
              <a:t>Illegal or inappropriate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2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Ending on a Positive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for a business card</a:t>
            </a:r>
          </a:p>
          <a:p>
            <a:r>
              <a:rPr lang="en-US" dirty="0" smtClean="0"/>
              <a:t>Send a thank you note</a:t>
            </a:r>
          </a:p>
          <a:p>
            <a:r>
              <a:rPr lang="en-US" dirty="0" smtClean="0"/>
              <a:t>Ensure references are ready for calls</a:t>
            </a:r>
          </a:p>
          <a:p>
            <a:r>
              <a:rPr lang="en-US" dirty="0" smtClean="0"/>
              <a:t>If you send a follow-up, make it sound courteous, not desperate or impatient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81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19</TotalTime>
  <Words>175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Aspect</vt:lpstr>
      <vt:lpstr>Interviews</vt:lpstr>
      <vt:lpstr>Prior to the Interview</vt:lpstr>
      <vt:lpstr>Nonverbal Messages during the Interview</vt:lpstr>
      <vt:lpstr>Project Professional Demeanor</vt:lpstr>
      <vt:lpstr>Question Types</vt:lpstr>
      <vt:lpstr>Ending on a Positive Note</vt:lpstr>
    </vt:vector>
  </TitlesOfParts>
  <Company>Computer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Interviews</dc:title>
  <dc:creator>Gaylene Nicholson</dc:creator>
  <cp:lastModifiedBy>Gaylene Nicholson</cp:lastModifiedBy>
  <cp:revision>2</cp:revision>
  <dcterms:created xsi:type="dcterms:W3CDTF">2013-12-09T15:56:55Z</dcterms:created>
  <dcterms:modified xsi:type="dcterms:W3CDTF">2013-12-09T16:16:14Z</dcterms:modified>
</cp:coreProperties>
</file>