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3" r:id="rId3"/>
    <p:sldId id="257" r:id="rId4"/>
    <p:sldId id="259" r:id="rId5"/>
    <p:sldId id="265" r:id="rId6"/>
    <p:sldId id="262" r:id="rId7"/>
    <p:sldId id="261" r:id="rId8"/>
    <p:sldId id="260" r:id="rId9"/>
    <p:sldId id="25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438B2-78E7-48EA-B925-07D732E47370}" type="datetime1">
              <a:rPr lang="en-CA" smtClean="0"/>
              <a:t>2014-10-28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550F-0030-4AC2-9EFF-C1023765B1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0893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FC0D-5B26-4AED-892B-02A636326EEE}" type="datetime1">
              <a:rPr lang="en-CA" smtClean="0"/>
              <a:t>2014-10-28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C64E8-3994-4131-9D78-8E84FD43E4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52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64E8-3994-4131-9D78-8E84FD43E43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3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64E8-3994-4131-9D78-8E84FD43E43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40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64E8-3994-4131-9D78-8E84FD43E43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9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64E8-3994-4131-9D78-8E84FD43E43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D625-F4C0-49DC-A977-21569EB91D73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78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9AA-D0A0-494C-BD0C-D53016219774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1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932F-CA8C-48D8-B1A9-7F2C8E1E1B92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33C7-D6DD-4AB5-8F0C-BA9B3DA61AC0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6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F124-81B8-4897-9130-387887243D5B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43E-28F9-430E-82DE-FAA8128C5448}" type="datetime1">
              <a:rPr lang="en-CA" smtClean="0"/>
              <a:t>2014-10-28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96B-97EF-4FA8-A377-7D705F07B5A4}" type="datetime1">
              <a:rPr lang="en-CA" smtClean="0"/>
              <a:t>2014-10-28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E97A-3129-4CB8-AC87-87A45B96F9B1}" type="datetime1">
              <a:rPr lang="en-CA" smtClean="0"/>
              <a:t>2014-10-28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2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0188-B157-40F1-8780-2DC5C9877D3F}" type="datetime1">
              <a:rPr lang="en-CA" smtClean="0"/>
              <a:t>2014-10-28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6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F379-3893-48A6-ACD9-DC0235649517}" type="datetime1">
              <a:rPr lang="en-CA" smtClean="0"/>
              <a:t>2014-10-28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75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9177-6F28-48D2-8AA1-F50E4C351177}" type="datetime1">
              <a:rPr lang="en-CA" smtClean="0"/>
              <a:t>2014-10-28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65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D03D-F7F6-4D80-87B3-4B0CFFF64785}" type="datetime1">
              <a:rPr lang="en-CA" smtClean="0"/>
              <a:t>2014-10-28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Christopher Sigouin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4FD9-B685-49E1-BAA9-14845EC94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g2.wikia.nocookie.net/__cb20130818100405/survivoronlinegaming/images/9/96/Simpsons-nelson-ha-ha-93-p-672x480.jpg" TargetMode="External"/><Relationship Id="rId2" Type="http://schemas.openxmlformats.org/officeDocument/2006/relationships/hyperlink" Target="http://www.freemake.com/blog/wp-content/uploads/2014/03/computer_-_cursing.gif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malwarebytes.org/intelligence/2013/08/the-malware-archives-pdf-files/" TargetMode="External"/><Relationship Id="rId4" Type="http://schemas.openxmlformats.org/officeDocument/2006/relationships/hyperlink" Target="http://blog.kaspersky.com/files/2012/10/malware-bytes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k.picdn.net/shutterstock/videos/4498304/preview/stock-footage-medical-researcher-using-microscope.jpg" TargetMode="External"/><Relationship Id="rId2" Type="http://schemas.openxmlformats.org/officeDocument/2006/relationships/hyperlink" Target="http://www.ucl.ac.uk/teaching-learning/images/520x200/teacher_two_student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pucdn.com/npu/img/2013/09-21/3773-a67ac056_680_400.jpg" TargetMode="External"/><Relationship Id="rId4" Type="http://schemas.openxmlformats.org/officeDocument/2006/relationships/hyperlink" Target="http://www.comtecmed.com/Uploads/assets/doctors_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CIS – 1150 Business Communications</a:t>
            </a:r>
            <a:endParaRPr lang="en-CA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b="1" dirty="0" smtClean="0">
                <a:solidFill>
                  <a:schemeClr val="bg1"/>
                </a:solidFill>
              </a:rPr>
              <a:t>Presentation Assignment</a:t>
            </a:r>
            <a:endParaRPr lang="en-CA" sz="4800" b="1" dirty="0">
              <a:solidFill>
                <a:schemeClr val="bg1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"/>
    </mc:Choice>
    <mc:Fallback>
      <p:transition spd="slow" advTm="1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872197"/>
          </a:xfrm>
        </p:spPr>
        <p:txBody>
          <a:bodyPr/>
          <a:lstStyle/>
          <a:p>
            <a:pPr algn="ctr"/>
            <a:r>
              <a:rPr lang="en-CA" dirty="0" smtClean="0">
                <a:latin typeface="Arial Black" panose="020B0A04020102020204" pitchFamily="34" charset="0"/>
              </a:rPr>
              <a:t>References</a:t>
            </a:r>
            <a:endParaRPr lang="en-CA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530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Jr. (2011). The growing harm of not teaching malware.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of the ACM, 54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32-34.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Frustrated Image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(Slide 2)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http://www.freemake.com/blog/wp-content/uploads/2014/03/computer_-_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cursing.gif.jpg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Nelson </a:t>
            </a:r>
            <a:r>
              <a:rPr lang="en-C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Haha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(Slide 2)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http://img2.wikia.nocookie.net/__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cb20130818100405/survivoronlinegaming/images/9/96/Simpsons-nelson-ha-ha-93-p-672x480.jpg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Malware Image (Slide 6)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blog.kaspersky.com/files/2012/10/malware-bytes.jpg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Code in Editor (Slide 6)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https://blog.malwarebytes.org/intelligence/2013/08/the-malware-archives-pdf-files/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10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6641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"/>
    </mc:Choice>
    <mc:Fallback>
      <p:transition spd="slow" advTm="5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872197"/>
          </a:xfrm>
        </p:spPr>
        <p:txBody>
          <a:bodyPr/>
          <a:lstStyle/>
          <a:p>
            <a:pPr algn="ctr"/>
            <a:r>
              <a:rPr lang="en-CA" dirty="0" smtClean="0">
                <a:latin typeface="Arial Black" panose="020B0A04020102020204" pitchFamily="34" charset="0"/>
              </a:rPr>
              <a:t>References ( Cont’d )</a:t>
            </a:r>
            <a:endParaRPr lang="en-CA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5301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Malware Picture (Slide 7)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www.ucl.ac.uk/teaching-learning/images/520x200/teacher_two_students.jpg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Microscope (Slide 8)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ak.picdn.net/shutterstock/videos/4498304/preview/stock-footage-medical-researcher-using-microscope.jpg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Surgery Picture (Slide 8)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www.comtecmed.com/Uploads/assets/doctors_1.jpg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 vs Antivirus (Slide 9)</a:t>
            </a:r>
          </a:p>
          <a:p>
            <a:pPr marL="0" indent="0">
              <a:buNone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tpucdn.com/npu/img/2013/09-21/3773-a67ac056_680_400.jpg</a:t>
            </a:r>
            <a:endParaRPr lang="en-C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11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1117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"/>
    </mc:Choice>
    <mc:Fallback>
      <p:transition spd="slow" advTm="4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0" y="98474"/>
            <a:ext cx="11915335" cy="1364566"/>
          </a:xfrm>
        </p:spPr>
        <p:txBody>
          <a:bodyPr/>
          <a:lstStyle/>
          <a:p>
            <a:pPr algn="ctr"/>
            <a:r>
              <a:rPr lang="en-CA" dirty="0" smtClean="0">
                <a:latin typeface="Arial Black" panose="020B0A04020102020204" pitchFamily="34" charset="0"/>
              </a:rPr>
              <a:t>Pranks, Mischief, and Shenanigans</a:t>
            </a: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4" y="2529938"/>
            <a:ext cx="4304714" cy="38264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339948"/>
            <a:ext cx="6400800" cy="4572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2</a:t>
            </a:fld>
            <a:endParaRPr lang="en-CA" sz="2000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038"/>
    </mc:Choice>
    <mc:Fallback>
      <p:transition spd="slow" advTm="57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40374"/>
            <a:ext cx="10515600" cy="1325563"/>
          </a:xfrm>
        </p:spPr>
        <p:txBody>
          <a:bodyPr>
            <a:normAutofit/>
          </a:bodyPr>
          <a:lstStyle/>
          <a:p>
            <a:r>
              <a:rPr lang="en-CA" sz="8000" dirty="0" smtClean="0">
                <a:latin typeface="Arial Black" panose="020B0A04020102020204" pitchFamily="34" charset="0"/>
              </a:rPr>
              <a:t>Learning the Ways</a:t>
            </a:r>
            <a:endParaRPr lang="en-CA" sz="8000" dirty="0"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838200" y="3077649"/>
            <a:ext cx="10515600" cy="22680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4800" b="1" dirty="0" smtClean="0"/>
              <a:t>A presentation on the importance of learning Malware </a:t>
            </a:r>
            <a:r>
              <a:rPr lang="en-CA" sz="4800" b="1" dirty="0"/>
              <a:t>d</a:t>
            </a:r>
            <a:r>
              <a:rPr lang="en-CA" sz="4800" b="1" dirty="0" smtClean="0"/>
              <a:t>esign and development.</a:t>
            </a:r>
            <a:endParaRPr lang="en-CA" sz="4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3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6258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0"/>
    </mc:Choice>
    <mc:Fallback>
      <p:transition spd="slow" advTm="84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>
                <a:latin typeface="Arial Black" panose="020B0A04020102020204" pitchFamily="34" charset="0"/>
              </a:rPr>
              <a:t>Malware Types</a:t>
            </a:r>
            <a:endParaRPr lang="en-CA" sz="6600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7" y="1235710"/>
            <a:ext cx="8328073" cy="5120640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4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995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78"/>
    </mc:Choice>
    <mc:Fallback>
      <p:transition spd="slow" advTm="255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CA" sz="6600" b="1" dirty="0" smtClean="0">
                <a:latin typeface="Arial Black" panose="020B0A04020102020204" pitchFamily="34" charset="0"/>
              </a:rPr>
              <a:t>Malware Specific Examples</a:t>
            </a:r>
            <a:endParaRPr lang="en-CA" sz="6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53" y="2883877"/>
            <a:ext cx="11366694" cy="3123028"/>
          </a:xfrm>
        </p:spPr>
        <p:txBody>
          <a:bodyPr>
            <a:normAutofit/>
          </a:bodyPr>
          <a:lstStyle/>
          <a:p>
            <a:r>
              <a:rPr lang="en-CA" sz="6000" b="1" dirty="0" err="1" smtClean="0"/>
              <a:t>Stuxnet</a:t>
            </a:r>
            <a:r>
              <a:rPr lang="en-CA" sz="6000" b="1" dirty="0" smtClean="0"/>
              <a:t> – </a:t>
            </a:r>
            <a:r>
              <a:rPr lang="en-CA" sz="6000" i="1" dirty="0" smtClean="0"/>
              <a:t>Worm</a:t>
            </a:r>
          </a:p>
          <a:p>
            <a:r>
              <a:rPr lang="en-CA" sz="6000" b="1" dirty="0" smtClean="0"/>
              <a:t>Zeus Keystroke Logger - </a:t>
            </a:r>
            <a:r>
              <a:rPr lang="en-CA" sz="6000" i="1" dirty="0" err="1" smtClean="0"/>
              <a:t>Keylogger</a:t>
            </a:r>
            <a:endParaRPr lang="en-CA" sz="6000" i="1" dirty="0" smtClean="0"/>
          </a:p>
          <a:p>
            <a:r>
              <a:rPr lang="en-CA" sz="6000" b="1" dirty="0" err="1" smtClean="0"/>
              <a:t>Shellbash</a:t>
            </a:r>
            <a:r>
              <a:rPr lang="en-CA" sz="6000" b="1" dirty="0" smtClean="0"/>
              <a:t> / </a:t>
            </a:r>
            <a:r>
              <a:rPr lang="en-CA" sz="6000" b="1" dirty="0" err="1" smtClean="0"/>
              <a:t>Bashdoor</a:t>
            </a:r>
            <a:r>
              <a:rPr lang="en-CA" sz="6000" b="1" dirty="0" smtClean="0"/>
              <a:t> - </a:t>
            </a:r>
            <a:r>
              <a:rPr lang="en-CA" sz="6000" i="1" dirty="0" smtClean="0"/>
              <a:t>Backdoor</a:t>
            </a:r>
            <a:endParaRPr lang="en-CA" sz="6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5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8628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97"/>
    </mc:Choice>
    <mc:Fallback>
      <p:transition spd="slow" advTm="705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6</a:t>
            </a:fld>
            <a:endParaRPr lang="en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638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>
                <a:latin typeface="Arial Black" panose="020B0A04020102020204" pitchFamily="34" charset="0"/>
              </a:rPr>
              <a:t>Malware Code</a:t>
            </a:r>
            <a:endParaRPr lang="en-CA" sz="66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" y="1389460"/>
            <a:ext cx="57150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250831"/>
            <a:ext cx="7069391" cy="41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19"/>
    </mc:Choice>
    <mc:Fallback>
      <p:transition spd="slow" advTm="1711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7</a:t>
            </a:fld>
            <a:endParaRPr lang="en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3385" y="3510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>
                <a:latin typeface="Arial Black" panose="020B0A04020102020204" pitchFamily="34" charset="0"/>
              </a:rPr>
              <a:t>Teaching Malware</a:t>
            </a:r>
            <a:endParaRPr lang="en-CA" sz="66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969477"/>
            <a:ext cx="10248314" cy="37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2"/>
    </mc:Choice>
    <mc:Fallback>
      <p:transition spd="slow" advTm="9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6600" b="1" dirty="0" smtClean="0">
                <a:latin typeface="Arial Black" panose="020B0A04020102020204" pitchFamily="34" charset="0"/>
              </a:rPr>
              <a:t>Analogies </a:t>
            </a:r>
            <a:r>
              <a:rPr lang="en-CA" sz="6600" b="1" dirty="0" smtClean="0">
                <a:latin typeface="Arial Black" panose="020B0A04020102020204" pitchFamily="34" charset="0"/>
              </a:rPr>
              <a:t>for Learning Malware</a:t>
            </a:r>
            <a:endParaRPr lang="en-CA" sz="6600" b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00712"/>
            <a:ext cx="2667000" cy="33718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8</a:t>
            </a:fld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27" y="2082799"/>
            <a:ext cx="5359790" cy="28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"/>
    </mc:Choice>
    <mc:Fallback>
      <p:transition spd="slow" advTm="8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11" y="2359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>
                <a:latin typeface="Arial Black" panose="020B0A04020102020204" pitchFamily="34" charset="0"/>
              </a:rPr>
              <a:t>In </a:t>
            </a:r>
            <a:r>
              <a:rPr lang="en-CA" sz="6600" dirty="0" err="1" smtClean="0">
                <a:latin typeface="Arial Black" panose="020B0A04020102020204" pitchFamily="34" charset="0"/>
              </a:rPr>
              <a:t>Conlusion</a:t>
            </a:r>
            <a:r>
              <a:rPr lang="en-CA" sz="6600" dirty="0" smtClean="0">
                <a:latin typeface="Arial Black" panose="020B0A04020102020204" pitchFamily="34" charset="0"/>
              </a:rPr>
              <a:t>…</a:t>
            </a:r>
            <a:endParaRPr lang="en-CA" sz="66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5" y="1348252"/>
            <a:ext cx="9748911" cy="500809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z="2000" dirty="0" smtClean="0"/>
              <a:t>Christopher </a:t>
            </a:r>
            <a:r>
              <a:rPr lang="en-CA" sz="2000" dirty="0" err="1" smtClean="0"/>
              <a:t>Sigouin</a:t>
            </a:r>
            <a:endParaRPr lang="en-CA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FD9-B685-49E1-BAA9-14845EC94ED8}" type="slidenum">
              <a:rPr lang="en-CA" sz="2000" smtClean="0"/>
              <a:t>9</a:t>
            </a:fld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0032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"/>
    </mc:Choice>
    <mc:Fallback>
      <p:transition spd="slow" advTm="33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204</Words>
  <Application>Microsoft Office PowerPoint</Application>
  <PresentationFormat>Widescreen</PresentationFormat>
  <Paragraphs>64</Paragraphs>
  <Slides>11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CIS – 1150 Business Communications</vt:lpstr>
      <vt:lpstr>Pranks, Mischief, and Shenanigans</vt:lpstr>
      <vt:lpstr>Learning the Ways</vt:lpstr>
      <vt:lpstr>Malware Types</vt:lpstr>
      <vt:lpstr>Malware Specific Examples</vt:lpstr>
      <vt:lpstr>Malware Code</vt:lpstr>
      <vt:lpstr>Teaching Malware</vt:lpstr>
      <vt:lpstr>Analogies for Learning Malware</vt:lpstr>
      <vt:lpstr>In Conlusion…</vt:lpstr>
      <vt:lpstr>References</vt:lpstr>
      <vt:lpstr>References ( Cont’d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krystofurr</dc:creator>
  <cp:lastModifiedBy>krystofurr</cp:lastModifiedBy>
  <cp:revision>23</cp:revision>
  <dcterms:created xsi:type="dcterms:W3CDTF">2014-10-23T01:35:53Z</dcterms:created>
  <dcterms:modified xsi:type="dcterms:W3CDTF">2014-10-29T09:36:30Z</dcterms:modified>
</cp:coreProperties>
</file>