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4A2CE6B0-FC0D-46A5-AB5E-55DEAFA67AD3}" type="slidenum">
              <a:t>‹#›</a:t>
            </a:fld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01375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Образ слайда 2"/>
          <p:cNvSpPr>
            <a:spLocks noGrp="1" noRot="1" noChangeAspect="1"/>
          </p:cNvSpPr>
          <p:nvPr>
            <p:ph type="sldImg" idx="2"/>
          </p:nvPr>
        </p:nvSpPr>
        <p:spPr>
          <a:xfrm>
            <a:off x="-11798640" y="-11796840"/>
            <a:ext cx="11798280" cy="12492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4" name="Заметки 3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849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pl-PL" sz="1200" b="0" i="0" u="none" strike="noStrike" baseline="0">
        <a:ln>
          <a:noFill/>
        </a:ln>
        <a:solidFill>
          <a:srgbClr val="000000"/>
        </a:solidFill>
        <a:latin typeface="Times New Roman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611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CB9BA04-B1FF-4050-9E10-909FA033356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592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87E763E-6069-4846-B7F3-F9021AE279A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282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8789422-B8E3-4784-B65E-AEAD3BAA402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515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8361B62-BE13-419A-8812-35FA16BF8B8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16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0248DB1-9E0B-468B-88FB-C5FBBF7C2C2B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15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08EF4D9-36B7-4C56-B21E-B79CF42C181C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370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D6AF971-9CF4-4D54-B6B5-4F8992C1F624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191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D8DFEEA-3BDA-4516-A191-1F6236C0219D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943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B5A60EE-7D65-44A2-BDFC-C22730CD928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528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0412444-A8A6-4ED6-9CC4-6188827FC4A8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794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5294F62-DD8C-406D-8839-3749FF8A7BA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888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pl-PL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pl-PL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457200" y="6356160"/>
            <a:ext cx="213192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5" name="Полилиния 4"/>
          <p:cNvSpPr/>
          <p:nvPr/>
        </p:nvSpPr>
        <p:spPr>
          <a:xfrm>
            <a:off x="3124079" y="6356520"/>
            <a:ext cx="2895839" cy="365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6552719" y="6356160"/>
            <a:ext cx="213228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fld id="{0FC47AD9-2C46-424E-85B6-389652C0B267}" type="slidenum"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pl-PL" sz="44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</p:titleStyle>
    <p:bodyStyle>
      <a:lvl1pPr marL="342720" marR="0" indent="-34272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l-PL" sz="32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1078179" y="163768"/>
            <a:ext cx="7096830" cy="655782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Jeśli ustami swymi wyznajesz Jezusa</a:t>
            </a:r>
          </a:p>
          <a:p>
            <a:r>
              <a:rPr lang="pl-PL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w sercu swoim wierzysz,</a:t>
            </a:r>
          </a:p>
          <a:p>
            <a:r>
              <a:rPr lang="pl-PL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Że Bóg Go z martwych wskrzesił.</a:t>
            </a:r>
          </a:p>
          <a:p>
            <a:r>
              <a:rPr lang="pl-PL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Przez Jego śmierć na krzyżu</a:t>
            </a:r>
          </a:p>
          <a:p>
            <a:r>
              <a:rPr lang="pl-PL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Będziesz zbawiony, a więc głoś:</a:t>
            </a:r>
          </a:p>
          <a:p>
            <a:endParaRPr lang="pl-PL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ref. Chrystus jest Panem (Panem jest)</a:t>
            </a:r>
          </a:p>
          <a:p>
            <a:r>
              <a:rPr lang="pl-PL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Panem, Panem, Panem jest!</a:t>
            </a:r>
          </a:p>
          <a:p>
            <a:endParaRPr lang="pl-PL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Jakże wzywać Tego,</a:t>
            </a:r>
          </a:p>
          <a:p>
            <a:r>
              <a:rPr lang="pl-PL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którego się nie wierzy?</a:t>
            </a:r>
          </a:p>
          <a:p>
            <a:r>
              <a:rPr lang="pl-PL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Jakże </a:t>
            </a:r>
            <a:r>
              <a:rPr lang="pl-PL" sz="2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wierzyć </a:t>
            </a:r>
            <a:r>
              <a:rPr lang="pl-PL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Temu,</a:t>
            </a:r>
          </a:p>
          <a:p>
            <a:r>
              <a:rPr lang="pl-PL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Którego się nie słyszy?</a:t>
            </a:r>
          </a:p>
          <a:p>
            <a:r>
              <a:rPr lang="pl-PL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Jak usłyszeć słowo,</a:t>
            </a:r>
          </a:p>
          <a:p>
            <a:r>
              <a:rPr lang="pl-PL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Kiedy nikt nie głosi? A </a:t>
            </a:r>
            <a:r>
              <a:rPr lang="pl-PL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więc </a:t>
            </a:r>
            <a:r>
              <a:rPr lang="pl-PL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głoś:</a:t>
            </a:r>
            <a:endParaRPr lang="pl-PL" sz="2800" dirty="0">
              <a:solidFill>
                <a:schemeClr val="bg1"/>
              </a:solidFill>
              <a:latin typeface="Arial" panose="020B0604020202020204" pitchFamily="34" charset="0"/>
              <a:ea typeface="Arial" pitchFamily="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omyślni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83</Words>
  <Application>Microsoft Office PowerPoint</Application>
  <PresentationFormat>Pokaz na ekranie (4:3)</PresentationFormat>
  <Paragraphs>15</Paragraphs>
  <Slides>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7" baseType="lpstr">
      <vt:lpstr>Microsoft YaHei</vt:lpstr>
      <vt:lpstr>Arial</vt:lpstr>
      <vt:lpstr>Calibri</vt:lpstr>
      <vt:lpstr>Mangal</vt:lpstr>
      <vt:lpstr>Times New Roman</vt:lpstr>
      <vt:lpstr>Domyślnie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Łukasz</dc:creator>
  <cp:lastModifiedBy>Student 204341</cp:lastModifiedBy>
  <cp:revision>56</cp:revision>
  <dcterms:created xsi:type="dcterms:W3CDTF">2014-10-12T08:38:30Z</dcterms:created>
  <dcterms:modified xsi:type="dcterms:W3CDTF">2015-02-05T13:38:01Z</dcterms:modified>
</cp:coreProperties>
</file>