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4A2CE6B0-FC0D-46A5-AB5E-55DEAFA67AD3}" type="slidenum">
              <a:t>‹#›</a:t>
            </a:fld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01375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Образ слайда 2"/>
          <p:cNvSpPr>
            <a:spLocks noGrp="1" noRot="1" noChangeAspect="1"/>
          </p:cNvSpPr>
          <p:nvPr>
            <p:ph type="sldImg" idx="2"/>
          </p:nvPr>
        </p:nvSpPr>
        <p:spPr>
          <a:xfrm>
            <a:off x="-11798640" y="-11796840"/>
            <a:ext cx="11798280" cy="12492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4" name="Заметки 3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84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pl-PL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611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CB9BA04-B1FF-4050-9E10-909FA033356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592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87E763E-6069-4846-B7F3-F9021AE279A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282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8789422-B8E3-4784-B65E-AEAD3BAA402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515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8361B62-BE13-419A-8812-35FA16BF8B8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16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0248DB1-9E0B-468B-88FB-C5FBBF7C2C2B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15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08EF4D9-36B7-4C56-B21E-B79CF42C181C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370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D6AF971-9CF4-4D54-B6B5-4F8992C1F624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191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D8DFEEA-3BDA-4516-A191-1F6236C0219D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943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B5A60EE-7D65-44A2-BDFC-C22730CD928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528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0412444-A8A6-4ED6-9CC4-6188827FC4A8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794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294F62-DD8C-406D-8839-3749FF8A7BA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888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pl-PL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l-PL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457200" y="6356160"/>
            <a:ext cx="213192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5" name="Полилиния 4"/>
          <p:cNvSpPr/>
          <p:nvPr/>
        </p:nvSpPr>
        <p:spPr>
          <a:xfrm>
            <a:off x="3124079" y="6356520"/>
            <a:ext cx="2895839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6552719" y="6356160"/>
            <a:ext cx="213228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0FC47AD9-2C46-424E-85B6-389652C0B267}" type="slidenum"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l-PL" sz="44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</p:titleStyle>
    <p:bodyStyle>
      <a:lvl1pPr marL="342720" marR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l-PL" sz="32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1255601" y="313896"/>
            <a:ext cx="6400798" cy="615771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Przed </a:t>
            </a:r>
            <a:r>
              <a:rPr lang="pl-PL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tronem </a:t>
            </a:r>
            <a:r>
              <a:rPr lang="pl-PL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Twym stoimy, </a:t>
            </a:r>
          </a:p>
          <a:p>
            <a:r>
              <a:rPr lang="pl-PL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Wpatrzeni w Twej </a:t>
            </a:r>
            <a:r>
              <a:rPr lang="pl-PL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miłości blask.</a:t>
            </a:r>
          </a:p>
          <a:p>
            <a:r>
              <a:rPr lang="pl-PL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pl-PL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Ciebie, Panie, </a:t>
            </a:r>
            <a:r>
              <a:rPr lang="pl-PL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podobni</a:t>
            </a:r>
            <a:endParaRPr lang="pl-PL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Stajemy </a:t>
            </a:r>
            <a:r>
              <a:rPr lang="pl-PL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się, widząc Twą </a:t>
            </a:r>
            <a:r>
              <a:rPr lang="pl-PL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twarz</a:t>
            </a:r>
            <a:r>
              <a:rPr lang="pl-PL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l-PL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Chwała </a:t>
            </a:r>
            <a:r>
              <a:rPr lang="pl-PL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Twa wypełnia nas</a:t>
            </a:r>
            <a:r>
              <a:rPr lang="pl-PL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pl-PL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Obecności </a:t>
            </a:r>
            <a:r>
              <a:rPr lang="pl-PL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Twojej blask</a:t>
            </a:r>
            <a:r>
              <a:rPr lang="pl-PL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pl-PL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Gdy </a:t>
            </a:r>
            <a:r>
              <a:rPr lang="pl-PL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wielbimy Ciebie – </a:t>
            </a:r>
            <a:r>
              <a:rPr lang="pl-PL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wiem</a:t>
            </a:r>
            <a:endParaRPr lang="pl-PL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fr-FR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pl-PL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fr-FR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pl-PL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ś</a:t>
            </a:r>
            <a:r>
              <a:rPr lang="fr-FR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pl-PL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/x2</a:t>
            </a:r>
            <a:r>
              <a:rPr lang="fr-FR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l-PL" sz="1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Chwała</a:t>
            </a:r>
            <a:r>
              <a:rPr lang="pl-PL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cześć, mądrość, </a:t>
            </a:r>
            <a:r>
              <a:rPr lang="pl-PL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moc, </a:t>
            </a:r>
            <a:endParaRPr lang="pl-PL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l-PL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łogosławieństwo</a:t>
            </a:r>
            <a:endParaRPr lang="pl-PL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l-PL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l-PL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wieki, na wieki</a:t>
            </a:r>
            <a:r>
              <a:rPr lang="pl-PL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  /x4</a:t>
            </a:r>
            <a:endParaRPr lang="pl-PL" sz="3400" dirty="0">
              <a:solidFill>
                <a:schemeClr val="bg1"/>
              </a:solidFill>
              <a:latin typeface="Arial" panose="020B0604020202020204" pitchFamily="34" charset="0"/>
              <a:ea typeface="Arial" pitchFamily="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omyślni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67</Words>
  <Application>Microsoft Office PowerPoint</Application>
  <PresentationFormat>Pokaz na ekranie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7" baseType="lpstr">
      <vt:lpstr>Microsoft YaHei</vt:lpstr>
      <vt:lpstr>Arial</vt:lpstr>
      <vt:lpstr>Calibri</vt:lpstr>
      <vt:lpstr>Mangal</vt:lpstr>
      <vt:lpstr>Times New Roman</vt:lpstr>
      <vt:lpstr>Domyślnie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Łukasz</dc:creator>
  <cp:lastModifiedBy>Student 204341</cp:lastModifiedBy>
  <cp:revision>53</cp:revision>
  <dcterms:created xsi:type="dcterms:W3CDTF">2014-10-12T08:38:30Z</dcterms:created>
  <dcterms:modified xsi:type="dcterms:W3CDTF">2015-02-05T13:43:26Z</dcterms:modified>
</cp:coreProperties>
</file>