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201008" y="709686"/>
            <a:ext cx="6960351" cy="56344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Jesteś życiem mym, więc każdy ruch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Robię w Tobie, Jezu,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 pozwalasz wciąż oddychać mi.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Jesteś drogą mą,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więc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 krok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Stawiam w Tobie, Jezu, 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 pozwalasz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wciąż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oddychać mi.</a:t>
            </a:r>
          </a:p>
          <a:p>
            <a:endParaRPr lang="pl-PL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Fale Twojej łaski, Panie!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Gdzie nie spojrzę, tam wciąż widzę Cię.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Twa miłość mnie uwiodła,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 jakże to, możliwe jest?!</a:t>
            </a:r>
          </a:p>
          <a:p>
            <a:r>
              <a:rPr lang="pl-PL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Nananana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l-PL" sz="30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67</Words>
  <Application>Microsoft Office PowerPoint</Application>
  <PresentationFormat>Pokaz na ekranie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57</cp:revision>
  <dcterms:created xsi:type="dcterms:W3CDTF">2014-10-12T08:38:30Z</dcterms:created>
  <dcterms:modified xsi:type="dcterms:W3CDTF">2015-02-16T15:32:02Z</dcterms:modified>
</cp:coreProperties>
</file>