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323838" y="900750"/>
            <a:ext cx="6701045" cy="47727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Jesteśmy jednym</a:t>
            </a:r>
            <a:endParaRPr lang="pl-PL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Ciałem w Chrystusie</a:t>
            </a:r>
            <a:r>
              <a:rPr lang="pl-PL" sz="3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pl-PL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Chociaż tak wielu nas jest</a:t>
            </a:r>
            <a:r>
              <a:rPr lang="pl-PL" sz="3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/x2</a:t>
            </a:r>
          </a:p>
          <a:p>
            <a:endParaRPr lang="pl-PL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Jezus </a:t>
            </a:r>
            <a:r>
              <a:rPr lang="pl-PL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jedną wiarę daje </a:t>
            </a:r>
            <a:r>
              <a:rPr lang="pl-PL" sz="3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endParaRPr lang="pl-PL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 niej łączy wszystkich nas</a:t>
            </a:r>
            <a:r>
              <a:rPr lang="pl-PL" sz="3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Jedną nadzieję daje nam</a:t>
            </a:r>
            <a:r>
              <a:rPr lang="pl-PL" sz="3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pl-PL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Jedyny Ojciec Bóg. </a:t>
            </a:r>
            <a:endParaRPr lang="pl-PL" sz="38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35</Words>
  <Application>Microsoft Office PowerPoint</Application>
  <PresentationFormat>Pokaz na ekranie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55</cp:revision>
  <dcterms:created xsi:type="dcterms:W3CDTF">2014-10-12T08:38:30Z</dcterms:created>
  <dcterms:modified xsi:type="dcterms:W3CDTF">2015-02-05T13:40:07Z</dcterms:modified>
</cp:coreProperties>
</file>