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26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sz="1400"/>
            </a:pPr>
            <a:fld id="{4A2CE6B0-FC0D-46A5-AB5E-55DEAFA67AD3}" type="slidenum">
              <a:t>‹#›</a:t>
            </a:fld>
            <a:endParaRPr lang="pl-PL" sz="14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01375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spLocks noMove="1" noResize="1"/>
          </p:cNvSpPr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cap="sq">
            <a:noFill/>
            <a:prstDash val="solid"/>
          </a:ln>
        </p:spPr>
        <p:txBody>
          <a:bodyPr vert="horz" wrap="none" lIns="90000" tIns="45000" rIns="90000" bIns="45000" anchor="ctr" anchorCtr="1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3" name="Образ слайда 2"/>
          <p:cNvSpPr>
            <a:spLocks noGrp="1" noRot="1" noChangeAspect="1"/>
          </p:cNvSpPr>
          <p:nvPr>
            <p:ph type="sldImg" idx="2"/>
          </p:nvPr>
        </p:nvSpPr>
        <p:spPr>
          <a:xfrm>
            <a:off x="-11798640" y="-11796840"/>
            <a:ext cx="11798280" cy="12492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4" name="Заметки 3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849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448919" algn="l"/>
        <a:tab pos="898199" algn="l"/>
        <a:tab pos="1347480" algn="l"/>
        <a:tab pos="1796760" algn="l"/>
        <a:tab pos="2246040" algn="l"/>
        <a:tab pos="2695320" algn="l"/>
        <a:tab pos="3144600" algn="l"/>
        <a:tab pos="3593880" algn="l"/>
        <a:tab pos="4043159" algn="l"/>
        <a:tab pos="4492440" algn="l"/>
        <a:tab pos="4941719" algn="l"/>
        <a:tab pos="5391000" algn="l"/>
        <a:tab pos="5840280" algn="l"/>
        <a:tab pos="6289560" algn="l"/>
        <a:tab pos="6738840" algn="l"/>
        <a:tab pos="7188120" algn="l"/>
        <a:tab pos="7637400" algn="l"/>
        <a:tab pos="8086679" algn="l"/>
        <a:tab pos="8535960" algn="l"/>
        <a:tab pos="8985240" algn="l"/>
      </a:tabLst>
      <a:defRPr lang="pl-PL" sz="1200" b="0" i="0" u="none" strike="noStrike" baseline="0">
        <a:ln>
          <a:noFill/>
        </a:ln>
        <a:solidFill>
          <a:srgbClr val="000000"/>
        </a:solidFill>
        <a:latin typeface="Times New Roman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14227175" y="-11796713"/>
            <a:ext cx="16656050" cy="124920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6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CB9BA04-B1FF-4050-9E10-909FA0333565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92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87E763E-6069-4846-B7F3-F9021AE279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2822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5813" cy="584993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4993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A8789422-B8E3-4784-B65E-AEAD3BAA402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51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8361B62-BE13-419A-8812-35FA16BF8B8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16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0248DB1-9E0B-468B-88FB-C5FBBF7C2C2B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1565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08EF4D9-36B7-4C56-B21E-B79CF42C181C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370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4D6AF971-9CF4-4D54-B6B5-4F8992C1F624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191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D8DFEEA-3BDA-4516-A191-1F6236C0219D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3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9B5A60EE-7D65-44A2-BDFC-C22730CD928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52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0412444-A8A6-4ED6-9CC4-6188827FC4A8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794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l-PL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F5294F62-DD8C-406D-8839-3749FF8A7BAA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888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 noGrp="1"/>
          </p:cNvSpPr>
          <p:nvPr>
            <p:ph type="title"/>
          </p:nvPr>
        </p:nvSpPr>
        <p:spPr>
          <a:xfrm>
            <a:off x="457200" y="274680"/>
            <a:ext cx="8228160" cy="114120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pl-PL"/>
          </a:p>
        </p:txBody>
      </p:sp>
      <p:sp>
        <p:nvSpPr>
          <p:cNvPr id="3" name="Текст 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pl-PL"/>
          </a:p>
        </p:txBody>
      </p:sp>
      <p:sp>
        <p:nvSpPr>
          <p:cNvPr id="4" name="Дата 3"/>
          <p:cNvSpPr txBox="1">
            <a:spLocks noGrp="1"/>
          </p:cNvSpPr>
          <p:nvPr>
            <p:ph type="dt" sz="half" idx="2"/>
          </p:nvPr>
        </p:nvSpPr>
        <p:spPr>
          <a:xfrm>
            <a:off x="457200" y="6356160"/>
            <a:ext cx="213192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endParaRPr lang="pl-PL"/>
          </a:p>
        </p:txBody>
      </p:sp>
      <p:sp>
        <p:nvSpPr>
          <p:cNvPr id="5" name="Полилиния 4"/>
          <p:cNvSpPr/>
          <p:nvPr/>
        </p:nvSpPr>
        <p:spPr>
          <a:xfrm>
            <a:off x="3124079" y="6356520"/>
            <a:ext cx="2895839" cy="3650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pl-PL" sz="1800" b="0" i="0" u="none" strike="noStrike" baseline="0">
              <a:ln>
                <a:noFill/>
              </a:ln>
              <a:solidFill>
                <a:srgbClr val="FFFFFF"/>
              </a:solidFill>
              <a:latin typeface="Arial" pitchFamily="18"/>
              <a:ea typeface="Arial" pitchFamily="2"/>
              <a:cs typeface="Arial" pitchFamily="2"/>
            </a:endParaRPr>
          </a:p>
        </p:txBody>
      </p:sp>
      <p:sp>
        <p:nvSpPr>
          <p:cNvPr id="6" name="Номер слайда 5"/>
          <p:cNvSpPr txBox="1">
            <a:spLocks noGrp="1"/>
          </p:cNvSpPr>
          <p:nvPr>
            <p:ph type="sldNum" sz="quarter" idx="4"/>
          </p:nvPr>
        </p:nvSpPr>
        <p:spPr>
          <a:xfrm>
            <a:off x="6552719" y="6356160"/>
            <a:ext cx="2132280" cy="3632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 lang="pl-PL" sz="1800" b="0" i="0" u="none" strike="noStrike" baseline="0">
                <a:solidFill>
                  <a:srgbClr val="FFFFFF"/>
                </a:solidFill>
                <a:latin typeface="Arial" pitchFamily="18"/>
                <a:ea typeface="Arial" pitchFamily="2"/>
                <a:cs typeface="Arial" pitchFamily="2"/>
              </a:defRPr>
            </a:lvl1pPr>
          </a:lstStyle>
          <a:p>
            <a:pPr lvl="0"/>
            <a:fld id="{0FC47AD9-2C46-424E-85B6-389652C0B267}" type="slidenum"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448919" algn="l"/>
          <a:tab pos="898199" algn="l"/>
          <a:tab pos="1347480" algn="l"/>
          <a:tab pos="1796760" algn="l"/>
          <a:tab pos="2246040" algn="l"/>
          <a:tab pos="2695320" algn="l"/>
          <a:tab pos="3144600" algn="l"/>
          <a:tab pos="3593880" algn="l"/>
          <a:tab pos="4043159" algn="l"/>
          <a:tab pos="4492440" algn="l"/>
          <a:tab pos="4941719" algn="l"/>
          <a:tab pos="5391000" algn="l"/>
          <a:tab pos="5840280" algn="l"/>
          <a:tab pos="6289560" algn="l"/>
          <a:tab pos="6738840" algn="l"/>
          <a:tab pos="7188120" algn="l"/>
          <a:tab pos="7637400" algn="l"/>
          <a:tab pos="8086679" algn="l"/>
          <a:tab pos="8535960" algn="l"/>
          <a:tab pos="8985240" algn="l"/>
        </a:tabLst>
        <a:defRPr lang="pl-PL" sz="44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</p:titleStyle>
    <p:bodyStyle>
      <a:lvl1pPr marL="342720" marR="0" indent="-34272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342720" algn="l"/>
          <a:tab pos="448920" algn="l"/>
          <a:tab pos="898200" algn="l"/>
          <a:tab pos="1347480" algn="l"/>
          <a:tab pos="1796760" algn="l"/>
          <a:tab pos="2246040" algn="l"/>
          <a:tab pos="2695320" algn="l"/>
          <a:tab pos="3144600" algn="l"/>
          <a:tab pos="3593879" algn="l"/>
          <a:tab pos="4043160" algn="l"/>
          <a:tab pos="4492439" algn="l"/>
          <a:tab pos="4941360" algn="l"/>
          <a:tab pos="5390640" algn="l"/>
          <a:tab pos="5839920" algn="l"/>
          <a:tab pos="6289200" algn="l"/>
          <a:tab pos="6738479" algn="l"/>
          <a:tab pos="7187760" algn="l"/>
          <a:tab pos="7637039" algn="l"/>
          <a:tab pos="8086320" algn="l"/>
          <a:tab pos="8535600" algn="l"/>
          <a:tab pos="8984880" algn="l"/>
        </a:tabLst>
        <a:defRPr lang="pl-PL" sz="3200" b="0" i="0" u="none" strike="noStrike" baseline="0">
          <a:ln>
            <a:noFill/>
          </a:ln>
          <a:solidFill>
            <a:srgbClr val="FFFFFF"/>
          </a:solidFill>
          <a:latin typeface="Calibri" pitchFamily="34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791570" y="2019865"/>
            <a:ext cx="7861111" cy="286450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Jezu, Tyś jest światłością mej duszy,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Niech ciemność ma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przemawia do mnie już.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Jezu, Tyś jest światłością mej duszy,</a:t>
            </a:r>
          </a:p>
          <a:p>
            <a:r>
              <a:rPr lang="pl-PL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Daj mi moc przyjąć dziś miłość Twą.</a:t>
            </a:r>
            <a:endParaRPr lang="pl-PL" sz="3600" dirty="0">
              <a:solidFill>
                <a:schemeClr val="bg1"/>
              </a:solidFill>
              <a:latin typeface="Arial" panose="020B0604020202020204" pitchFamily="34" charset="0"/>
              <a:ea typeface="Arial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omyślni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33</Words>
  <Application>Microsoft Office PowerPoint</Application>
  <PresentationFormat>Pokaz na ekranie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7" baseType="lpstr">
      <vt:lpstr>Microsoft YaHei</vt:lpstr>
      <vt:lpstr>Arial</vt:lpstr>
      <vt:lpstr>Calibri</vt:lpstr>
      <vt:lpstr>Mangal</vt:lpstr>
      <vt:lpstr>Times New Roman</vt:lpstr>
      <vt:lpstr>Domyślnie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Łukasz</dc:creator>
  <cp:lastModifiedBy>Student 204341</cp:lastModifiedBy>
  <cp:revision>57</cp:revision>
  <dcterms:created xsi:type="dcterms:W3CDTF">2014-10-12T08:38:30Z</dcterms:created>
  <dcterms:modified xsi:type="dcterms:W3CDTF">2015-02-09T13:31:45Z</dcterms:modified>
</cp:coreProperties>
</file>