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96542" y="2470244"/>
            <a:ext cx="6400798" cy="8639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Jezu, ufam Tobie</a:t>
            </a:r>
            <a:r>
              <a:rPr lang="pl-PL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/x3</a:t>
            </a:r>
            <a:endParaRPr lang="pl-PL" sz="5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</Words>
  <Application>Microsoft Office PowerPoint</Application>
  <PresentationFormat>Pokaz na ekranie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57</cp:revision>
  <dcterms:created xsi:type="dcterms:W3CDTF">2014-10-12T08:38:30Z</dcterms:created>
  <dcterms:modified xsi:type="dcterms:W3CDTF">2015-02-05T13:38:51Z</dcterms:modified>
</cp:coreProperties>
</file>