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064531" y="1064525"/>
            <a:ext cx="7465320" cy="50804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Jezus Chrystus to panów 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Pan</a:t>
            </a:r>
          </a:p>
          <a:p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I </a:t>
            </a:r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całej ziemi Król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.        </a:t>
            </a:r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/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x4</a:t>
            </a:r>
          </a:p>
          <a:p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Jedyny </a:t>
            </a:r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Pan Władca narodów, </a:t>
            </a:r>
            <a:endParaRPr lang="pl-PL" sz="3600" dirty="0" smtClean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  <a:p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Jedyny </a:t>
            </a:r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Pan i 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Bóg.</a:t>
            </a:r>
            <a:endParaRPr lang="pl-PL" sz="36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W innym imieniu nie ma zbawienia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, </a:t>
            </a:r>
          </a:p>
          <a:p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Bo </a:t>
            </a:r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Jezus to panów 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Pan.</a:t>
            </a:r>
          </a:p>
          <a:p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Jezus to Panów Pan!</a:t>
            </a:r>
          </a:p>
          <a:p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Jezus </a:t>
            </a:r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to Panów Pan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!</a:t>
            </a:r>
            <a:endParaRPr lang="pl-PL" sz="36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Alleluja, alleluja, alleluja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. /</a:t>
            </a:r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x4</a:t>
            </a:r>
            <a:endParaRPr lang="pl-PL" sz="36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53</Words>
  <Application>Microsoft Office PowerPoint</Application>
  <PresentationFormat>Pokaz na ekranie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57</cp:revision>
  <dcterms:created xsi:type="dcterms:W3CDTF">2014-10-12T08:38:30Z</dcterms:created>
  <dcterms:modified xsi:type="dcterms:W3CDTF">2015-02-09T13:58:10Z</dcterms:modified>
</cp:coreProperties>
</file>