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269242" y="1241946"/>
            <a:ext cx="6591868" cy="452649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514350" indent="-514350">
              <a:buAutoNum type="arabicPeriod"/>
            </a:pPr>
            <a:r>
              <a:rPr lang="pl-PL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Jezus </a:t>
            </a:r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Najwyższe Imię, </a:t>
            </a:r>
            <a:endParaRPr lang="pl-PL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Nasz </a:t>
            </a:r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Zbawiciel, Książe Pokoju,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Emanuel, Bóg jest z nami, </a:t>
            </a:r>
            <a:endParaRPr lang="pl-PL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Odkupiciel</a:t>
            </a:r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Słowo Żywota!</a:t>
            </a:r>
          </a:p>
          <a:p>
            <a:endParaRPr lang="pl-PL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Święty Bóg, Mesjasz Prawdziwy,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Jedyny Ojca Syn, umiłowany.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Zgładził grzech, Baranek na wieki,</a:t>
            </a:r>
          </a:p>
          <a:p>
            <a:r>
              <a:rPr lang="pl-PL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Królów Król i panów Pan.</a:t>
            </a:r>
            <a:endParaRPr lang="pl-PL" sz="32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47</Words>
  <Application>Microsoft Office PowerPoint</Application>
  <PresentationFormat>Pokaz na ekranie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60</cp:revision>
  <dcterms:created xsi:type="dcterms:W3CDTF">2014-10-12T08:38:30Z</dcterms:created>
  <dcterms:modified xsi:type="dcterms:W3CDTF">2015-02-16T14:06:31Z</dcterms:modified>
</cp:coreProperties>
</file>