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95785" y="1528544"/>
            <a:ext cx="8502555" cy="38647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Jezus, Jezus, Święty,</a:t>
            </a: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Namaszczony Pan, Jezus.</a:t>
            </a: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Jezus, Jezus żyje wywyższony Pan, Jezus.</a:t>
            </a: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 Imię jak miód na ustach mych</a:t>
            </a: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Twój Duch jest jak woda duszy mej</a:t>
            </a: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 Słowo jak lampa u mych stóp</a:t>
            </a: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 ja kocham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Cię,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 kocham.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49</Words>
  <Application>Microsoft Office PowerPoint</Application>
  <PresentationFormat>Pokaz na ekranie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59</cp:revision>
  <dcterms:created xsi:type="dcterms:W3CDTF">2014-10-12T08:38:30Z</dcterms:created>
  <dcterms:modified xsi:type="dcterms:W3CDTF">2015-02-16T14:24:36Z</dcterms:modified>
</cp:coreProperties>
</file>