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82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405725" y="504967"/>
            <a:ext cx="6032305" cy="60961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514350" indent="-514350">
              <a:buAutoNum type="arabicPeriod"/>
            </a:pP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Jezus 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daje nam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zbawienie,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Jezus 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daje pokój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nam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Jemu 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składam dziękczynienie,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Chwałę z serca mego dam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.</a:t>
            </a:r>
            <a:endParaRPr lang="pl-PL" sz="30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  <a:p>
            <a:endParaRPr lang="pl-PL" sz="3000" dirty="0" smtClean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  <a:p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ref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. Jezus siłą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mą,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Jezus 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pieśnią mego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życia.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Królem wiecznym On,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Niepojęty w mocy swej.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W Nim znalazłem to,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Czego szukałem do dzisiaj.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Sam mi podał dłoń,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Bym zwyciężał w każdy dzień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.</a:t>
            </a:r>
            <a:endParaRPr lang="pl-PL" sz="30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296544" y="504967"/>
            <a:ext cx="6073248" cy="60961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2. W Jego ranach uzdrowienie,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W Jego śmierci życia dar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Jego krew to oczyszczenie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Jego życie chwałą nam.</a:t>
            </a:r>
          </a:p>
          <a:p>
            <a:endParaRPr lang="pl-PL" sz="3000" dirty="0" smtClean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  <a:p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ref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. Jezus siłą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mą,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Jezus 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pieśnią mego 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życia.</a:t>
            </a:r>
          </a:p>
          <a:p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</a:t>
            </a: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Królem wiecznym On,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Niepojęty w mocy swej.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W Nim znalazłem to,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Czego szukałem do dzisiaj.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Sam mi podał dłoń,</a:t>
            </a:r>
          </a:p>
          <a:p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     Bym zwyciężał w każdy dzień</a:t>
            </a:r>
            <a:r>
              <a:rPr lang="pl-PL" sz="3000" dirty="0" smtClean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.</a:t>
            </a:r>
            <a:endParaRPr lang="pl-PL" sz="30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136</Words>
  <Application>Microsoft Office PowerPoint</Application>
  <PresentationFormat>Pokaz na ekranie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58</cp:revision>
  <dcterms:created xsi:type="dcterms:W3CDTF">2014-10-12T08:38:30Z</dcterms:created>
  <dcterms:modified xsi:type="dcterms:W3CDTF">2015-02-16T15:26:55Z</dcterms:modified>
</cp:coreProperties>
</file>