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392072" y="2361063"/>
            <a:ext cx="6127845" cy="194117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 mą miłością jest,</a:t>
            </a:r>
          </a:p>
          <a:p>
            <a:r>
              <a:rPr lang="pl-PL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 moją miłością jest,</a:t>
            </a:r>
          </a:p>
          <a:p>
            <a:r>
              <a:rPr lang="pl-PL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Panie kocham Cię.</a:t>
            </a:r>
            <a:endParaRPr lang="pl-PL" sz="40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</Words>
  <Application>Microsoft Office PowerPoint</Application>
  <PresentationFormat>Pokaz na ekranie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59</cp:revision>
  <dcterms:created xsi:type="dcterms:W3CDTF">2014-10-12T08:38:30Z</dcterms:created>
  <dcterms:modified xsi:type="dcterms:W3CDTF">2015-02-09T14:20:27Z</dcterms:modified>
</cp:coreProperties>
</file>