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641445" y="2402009"/>
            <a:ext cx="7779224" cy="17565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Jezus /x5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Pokonał śmierć, pokonał mój grzech,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Zmartwychwstał Pan i Królem jest.</a:t>
            </a:r>
            <a:endParaRPr lang="pl-PL" sz="36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16</Words>
  <Application>Microsoft Office PowerPoint</Application>
  <PresentationFormat>Pokaz na ekranie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60</cp:revision>
  <dcterms:created xsi:type="dcterms:W3CDTF">2014-10-12T08:38:30Z</dcterms:created>
  <dcterms:modified xsi:type="dcterms:W3CDTF">2015-02-16T14:12:06Z</dcterms:modified>
</cp:coreProperties>
</file>