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611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92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82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51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1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15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37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19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94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28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94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88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464025" y="1487602"/>
            <a:ext cx="8393372" cy="35416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Jezus zwyciężył</a:t>
            </a:r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to wykonało się!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Szatan pokonany, Jezus złamał śmierci moc!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Jezus jest Panem, o Alleluja!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 wieczne czasy Królem Królów jest.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Jezus jest Panem /x4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Tylko Jezus jest Panem, Jezus jest Panem,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jest Panem ziemi tej.</a:t>
            </a:r>
            <a:endParaRPr lang="pl-PL" sz="3200" dirty="0">
              <a:solidFill>
                <a:schemeClr val="bg1"/>
              </a:solidFill>
              <a:latin typeface="Arial" panose="020B0604020202020204" pitchFamily="34" charset="0"/>
              <a:ea typeface="Arial" pitchFamily="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49</Words>
  <Application>Microsoft Office PowerPoint</Application>
  <PresentationFormat>Pokaz na ekranie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7" baseType="lpstr">
      <vt:lpstr>Microsoft YaHei</vt:lpstr>
      <vt:lpstr>Arial</vt:lpstr>
      <vt:lpstr>Calibri</vt:lpstr>
      <vt:lpstr>Mangal</vt:lpstr>
      <vt:lpstr>Times New Roman</vt:lpstr>
      <vt:lpstr>Domyślnie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Student 204341</cp:lastModifiedBy>
  <cp:revision>61</cp:revision>
  <dcterms:created xsi:type="dcterms:W3CDTF">2014-10-12T08:38:30Z</dcterms:created>
  <dcterms:modified xsi:type="dcterms:W3CDTF">2015-02-16T14:31:51Z</dcterms:modified>
</cp:coreProperties>
</file>