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636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774214" y="518615"/>
            <a:ext cx="5663815" cy="60038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1. Jezusa ukrytego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Mam w Sakramencie czcić,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Wszystko oddać dla Niego,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Jego miłością żyć.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On się nam daje cały,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Z nami zamieszkał tu,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Dla Jego Boskiej chwały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Życie poświęćmy Mu.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Wiarą ukorzyć trzeba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Zmysły i rozum swój,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Bo tu już nie ma chleba,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To Bóg, to Jezus mój.</a:t>
            </a:r>
            <a:endParaRPr lang="pl-PL" sz="32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774214" y="518615"/>
            <a:ext cx="5663815" cy="60038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2. Tu Mu ciągle ”Hosanna”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Śpiewa anielski chór,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A ta cześć nieustanna,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To dla nas biednych wzór.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Dzielić z nami wygnanie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Jego rozkosze są.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Niechże z Nim przebywanie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Będzie </a:t>
            </a:r>
            <a:r>
              <a:rPr lang="pl-PL" sz="32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radością </a:t>
            </a:r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mą!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On wie co udręczenie,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On zna, co smutku łzy;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Powiem Mu swe cierpienie,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Bo serce z bólu drży.</a:t>
            </a:r>
            <a:endParaRPr lang="pl-PL" sz="32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4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121</Words>
  <Application>Microsoft Office PowerPoint</Application>
  <PresentationFormat>Pokaz na ekranie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8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60</cp:revision>
  <dcterms:created xsi:type="dcterms:W3CDTF">2014-10-12T08:38:30Z</dcterms:created>
  <dcterms:modified xsi:type="dcterms:W3CDTF">2015-02-16T14:40:50Z</dcterms:modified>
</cp:coreProperties>
</file>