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63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12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528549" y="286603"/>
            <a:ext cx="6305265" cy="63731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Kiedy cichnie gwar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Wszystko kończy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się,</a:t>
            </a: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Wtedy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szukam Cię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Chcę Ci przynieść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coś,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wartościowe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jest,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ucieszy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Cię.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Chcę dać Ci więcej niż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pieśń,</a:t>
            </a:r>
          </a:p>
          <a:p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wiem, że śpiew nie jest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tym,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Czego ode mnie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chcesz.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 patrzysz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głębiej </a:t>
            </a:r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niż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my,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Mimo pozorów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spraw,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 patrzysz w duszę </a:t>
            </a:r>
            <a:r>
              <a:rPr lang="pl-PL" sz="3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mą.</a:t>
            </a:r>
            <a:endParaRPr lang="pl-PL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668740" y="1651375"/>
            <a:ext cx="7902055" cy="34185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Powracam </a:t>
            </a:r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znowu by wielbić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Ciebie,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wywyższać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Cię,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Wywyższać Ciebie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wciąż.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Przepraszam Ciebie za moje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grzechy,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Chcę wywyższać </a:t>
            </a:r>
            <a:r>
              <a:rPr lang="pl-PL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Cię,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Wywyższać Ciebie wciąż.</a:t>
            </a:r>
          </a:p>
        </p:txBody>
      </p:sp>
    </p:spTree>
    <p:extLst>
      <p:ext uri="{BB962C8B-B14F-4D97-AF65-F5344CB8AC3E}">
        <p14:creationId xmlns:p14="http://schemas.microsoft.com/office/powerpoint/2010/main" val="37213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92</Words>
  <Application>Microsoft Office PowerPoint</Application>
  <PresentationFormat>Pokaz na ekranie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62</cp:revision>
  <dcterms:created xsi:type="dcterms:W3CDTF">2014-10-12T08:38:30Z</dcterms:created>
  <dcterms:modified xsi:type="dcterms:W3CDTF">2015-02-16T15:17:40Z</dcterms:modified>
</cp:coreProperties>
</file>