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241949" y="2033518"/>
            <a:ext cx="6632812" cy="255672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Kiedy jestem z Tobą</a:t>
            </a:r>
          </a:p>
          <a:p>
            <a:r>
              <a:rPr lang="pl-PL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 cieszy ziemia mnie /x2</a:t>
            </a:r>
          </a:p>
          <a:p>
            <a:r>
              <a:rPr lang="pl-PL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Któż piękniejszy jak Ty</a:t>
            </a:r>
          </a:p>
          <a:p>
            <a:r>
              <a:rPr lang="pl-PL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Panie mój kocham Cię. /x2</a:t>
            </a:r>
            <a:endParaRPr lang="pl-PL" sz="40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21</Words>
  <Application>Microsoft Office PowerPoint</Application>
  <PresentationFormat>Pokaz na ekranie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60</cp:revision>
  <dcterms:created xsi:type="dcterms:W3CDTF">2014-10-12T08:38:30Z</dcterms:created>
  <dcterms:modified xsi:type="dcterms:W3CDTF">2015-02-16T15:05:25Z</dcterms:modified>
</cp:coreProperties>
</file>