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846163" y="1160056"/>
            <a:ext cx="7315199" cy="4526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 jesteś Panie, skoro dziś</a:t>
            </a: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Skruszyłeś kamień w sercu mym</a:t>
            </a: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Że Jordan zaczął płynąć wstecz</a:t>
            </a: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Jeziorem skała staje się</a:t>
            </a: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Otwierasz oczy ślepców i</a:t>
            </a: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Więzienia drzwi otwierasz Ty</a:t>
            </a: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Wielkie cuda czynisz w życiu mym</a:t>
            </a: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Któż jest wielki tak jak Ty.</a:t>
            </a:r>
            <a:endParaRPr lang="pl-PL" sz="36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41</Words>
  <Application>Microsoft Office PowerPoint</Application>
  <PresentationFormat>Pokaz na ekranie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62</cp:revision>
  <dcterms:created xsi:type="dcterms:W3CDTF">2014-10-12T08:38:30Z</dcterms:created>
  <dcterms:modified xsi:type="dcterms:W3CDTF">2015-02-16T14:47:10Z</dcterms:modified>
</cp:coreProperties>
</file>