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4ED0-AD53-43D0-85EC-AA11C318F618}" type="datetimeFigureOut">
              <a:rPr lang="pl-PL" smtClean="0"/>
              <a:pPr/>
              <a:t>2015-02-10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FE9B-1235-4115-B2CB-17B5B00F741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918" y="428604"/>
            <a:ext cx="56436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Oto są Baranki młode!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Oto ci, co zawołali Alleluja!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Dopiero przyszli do zdrojów,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Światłością się napełnili,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Alleluja, alleluja!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 Baranka Pańskich godach,</a:t>
            </a:r>
          </a:p>
          <a:p>
            <a:pPr marL="514350" indent="-51435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szat świątecznych czystej bieli,</a:t>
            </a:r>
          </a:p>
          <a:p>
            <a:pPr marL="514350" indent="-51435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 krwawego morza wodach,</a:t>
            </a:r>
          </a:p>
          <a:p>
            <a:pPr marL="514350" indent="-51435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Nieśmy Panu pieśń weseli.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142852"/>
            <a:ext cx="64294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W swej miłości wiekuistej,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nas swoją Krwią częstuje,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 też Ciało swe przeczyste,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Chrystus Kapłan ofiaruje.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Na drzwi świętą Krwią skropione,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Anioł mściciel z lękiem wziera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Pędzi morze rozdzielone,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Wrogów w nurtach swych pożera.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Już nam Paschą Tyś jest Chryste,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Wielkanocną też Ofiarą,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Tyś przaśniki nasze czyste,</a:t>
            </a:r>
          </a:p>
          <a:p>
            <a:r>
              <a:rPr lang="pl-PL" sz="2800" dirty="0" smtClean="0"/>
              <a:t>.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Dla dusz prostych z szczerą wiarą.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142852"/>
            <a:ext cx="64294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O, Ofiaro Niebios święta,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 moc piekła pokonywasz,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Zrywasz ciężkie śmierci pęta,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Wieniec życia nam zdobywasz.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Chrystus piekło pogromiwszy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wój zwycięski znak roztacza,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Niebo ludziom otworzywszy,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Króla mroków w więzy wtłacza.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Byś nam wiecznie, Jezu drogi,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Wielkanocną był radością,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Strzeż od grzechu śmierci srogiej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Odrodzonych Twą miłością.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2214554"/>
            <a:ext cx="6429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 Chwała Ojcu i Synowi,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Który z martwych żywy wstaje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Świętemu też duchowi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na wieki nie ustaje.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207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6</cp:revision>
  <dcterms:created xsi:type="dcterms:W3CDTF">2015-02-10T18:34:34Z</dcterms:created>
  <dcterms:modified xsi:type="dcterms:W3CDTF">2015-02-10T19:29:21Z</dcterms:modified>
</cp:coreProperties>
</file>