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BA0C-BA29-41BF-A2B1-9E9AAEAC6041}" type="datetimeFigureOut">
              <a:rPr lang="pl-PL" smtClean="0"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F1E5-EDB5-4356-AC30-C5F88A35BE3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1285860"/>
            <a:ext cx="6215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Oto stoję u drzwi i kołaczę (2x)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Jeśli kto posłyszy mój głos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drzwi otworzy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Wejdę do niego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będę z nim wieczerzał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on ze mną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4</cp:revision>
  <dcterms:created xsi:type="dcterms:W3CDTF">2015-02-10T21:01:20Z</dcterms:created>
  <dcterms:modified xsi:type="dcterms:W3CDTF">2015-02-10T21:39:49Z</dcterms:modified>
</cp:coreProperties>
</file>