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E86A-35BC-4E8B-928B-C7B5D1794433}" type="datetimeFigureOut">
              <a:rPr lang="pl-PL" smtClean="0"/>
              <a:pPr/>
              <a:t>2015-02-17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DCA3-B0DE-49D4-AB98-06F75C54182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14290"/>
            <a:ext cx="72152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Otocz pomocą Matko swe dzieci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Wspieraj na każdy dzień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Promień Twej łaski niech im zaświeci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Smutku rozprasza cień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Ref.: Nieustającej pomocy o Matko wzywamy Cię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Swym płaszczem we dnie i w nocy</a:t>
            </a:r>
          </a:p>
          <a:p>
            <a:r>
              <a:rPr lang="pl-PL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dziatki osłaniać chciej</a:t>
            </a:r>
          </a:p>
          <a:p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Otocz pomocą czyste te dusze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Które chce uwieść świat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Strzeż ich czystości wybiel je w skrusze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Cnoty zachowaj świat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357430"/>
            <a:ext cx="7500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Otocz pomocą dusze w rozterce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Pośród rozstajnych dróg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Syna twojego otwórz im serce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Przywiedź do jego stóp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4</cp:revision>
  <dcterms:created xsi:type="dcterms:W3CDTF">2015-02-11T08:48:58Z</dcterms:created>
  <dcterms:modified xsi:type="dcterms:W3CDTF">2015-02-17T20:41:24Z</dcterms:modified>
</cp:coreProperties>
</file>