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A6D-0C81-4CEB-9760-D2098A8EDDC0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FA2-DE86-4119-9CC8-336FE781307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A6D-0C81-4CEB-9760-D2098A8EDDC0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FA2-DE86-4119-9CC8-336FE781307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A6D-0C81-4CEB-9760-D2098A8EDDC0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FA2-DE86-4119-9CC8-336FE781307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A6D-0C81-4CEB-9760-D2098A8EDDC0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FA2-DE86-4119-9CC8-336FE781307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A6D-0C81-4CEB-9760-D2098A8EDDC0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FA2-DE86-4119-9CC8-336FE781307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A6D-0C81-4CEB-9760-D2098A8EDDC0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FA2-DE86-4119-9CC8-336FE781307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A6D-0C81-4CEB-9760-D2098A8EDDC0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FA2-DE86-4119-9CC8-336FE781307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A6D-0C81-4CEB-9760-D2098A8EDDC0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FA2-DE86-4119-9CC8-336FE781307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A6D-0C81-4CEB-9760-D2098A8EDDC0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FA2-DE86-4119-9CC8-336FE781307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A6D-0C81-4CEB-9760-D2098A8EDDC0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FA2-DE86-4119-9CC8-336FE781307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A6D-0C81-4CEB-9760-D2098A8EDDC0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FA2-DE86-4119-9CC8-336FE781307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04A6D-0C81-4CEB-9760-D2098A8EDDC0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BFA2-DE86-4119-9CC8-336FE781307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428604"/>
            <a:ext cx="75009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Pańska jest ziemia, i co jest na ziemi,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Jej długi okrąg z mieszkańcami swymi;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 ją na morzach utrzymuje stale,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miękkie wody chciał dać za grunt skale.</a:t>
            </a:r>
          </a:p>
          <a:p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 Otwórzcie bramy, co nietknione stały,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Bramy wieczyste, bo idzie Król chwały.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Któż ten Król chwały, i kto jest ten mężny?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 mocny w boju i Bóg potężny.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Otwórzcie bramy, co nietknione stały.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Bramy wieczyste, bo idzie Król chwały.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Któż ten Król chwały? Pan o cnoty dbały.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 w te drzwi wnidzie, On jest Królem chwały. 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071546"/>
            <a:ext cx="7500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Któż na twą górę może wstąpić, Panie? Albo na miejscu poświęconym stanie?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Ten, który krzywdą rąk swych nie oszpeci, Ten, co ma serce czyste Bożych dzieci. </a:t>
            </a:r>
          </a:p>
          <a:p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Kto dba o dusze nie przysiągł kłamliwie,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 Pańskiej litości pójdzie mu szczęśliwie.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Oto jest rodzaj i taka rachuba,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Tych, co chcą znaleźć twarz Boga Jakuba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174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4</cp:revision>
  <dcterms:created xsi:type="dcterms:W3CDTF">2015-02-11T09:28:45Z</dcterms:created>
  <dcterms:modified xsi:type="dcterms:W3CDTF">2015-02-17T20:42:57Z</dcterms:modified>
</cp:coreProperties>
</file>