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351-CF8E-4299-B20D-CDDC8190A4CD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EEBF-0D53-447C-BF37-FBDEDA16304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351-CF8E-4299-B20D-CDDC8190A4CD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EEBF-0D53-447C-BF37-FBDEDA16304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351-CF8E-4299-B20D-CDDC8190A4CD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EEBF-0D53-447C-BF37-FBDEDA16304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351-CF8E-4299-B20D-CDDC8190A4CD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EEBF-0D53-447C-BF37-FBDEDA16304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351-CF8E-4299-B20D-CDDC8190A4CD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EEBF-0D53-447C-BF37-FBDEDA16304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351-CF8E-4299-B20D-CDDC8190A4CD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EEBF-0D53-447C-BF37-FBDEDA16304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351-CF8E-4299-B20D-CDDC8190A4CD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EEBF-0D53-447C-BF37-FBDEDA16304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351-CF8E-4299-B20D-CDDC8190A4CD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EEBF-0D53-447C-BF37-FBDEDA16304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351-CF8E-4299-B20D-CDDC8190A4CD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EEBF-0D53-447C-BF37-FBDEDA16304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351-CF8E-4299-B20D-CDDC8190A4CD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EEBF-0D53-447C-BF37-FBDEDA16304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351-CF8E-4299-B20D-CDDC8190A4CD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EEBF-0D53-447C-BF37-FBDEDA16304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6351-CF8E-4299-B20D-CDDC8190A4CD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CEEBF-0D53-447C-BF37-FBDEDA16304E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728" y="285728"/>
            <a:ext cx="67151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Otwórzmy serca,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 śpiewać życiem dla Pana chwał.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Niech Jego głos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Tchnie miłość między nas.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Otwórzmy oczy,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Jak wiele piękna daje nam Pan,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Radością On, pieśnią nam. </a:t>
            </a:r>
          </a:p>
          <a:p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</a:pP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Góry otulasz w błękit nieba, </a:t>
            </a:r>
          </a:p>
          <a:p>
            <a:pPr marL="514350" indent="-51435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 promieniach słońca karcisz mrok.</a:t>
            </a:r>
          </a:p>
          <a:p>
            <a:pPr marL="514350" indent="-514350"/>
            <a:r>
              <a:rPr lang="pl-PL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dolinach życie rozpościerasz, </a:t>
            </a:r>
          </a:p>
          <a:p>
            <a:pPr marL="514350" indent="-51435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Ciepłem swym rodzisz nas. 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728" y="928670"/>
            <a:ext cx="67151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Twa dłoń dotyka naszych dłoni,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Czulej niż motyl pieści kwiat.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Tyś wiosnę w duszy nam wyzwolił, Idziemy więc Twe szczęście dać. </a:t>
            </a:r>
          </a:p>
          <a:p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Śpiewać, śpiewać,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Całym swym życiem śpiewać chcę.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Kochać, kochać,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Kochaniem tym uwielbiać Cię.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105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2</cp:revision>
  <dcterms:created xsi:type="dcterms:W3CDTF">2015-02-11T14:14:16Z</dcterms:created>
  <dcterms:modified xsi:type="dcterms:W3CDTF">2015-02-11T14:21:55Z</dcterms:modified>
</cp:coreProperties>
</file>