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BDEF-4063-41CC-BF56-C63043B944E5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4263-C33C-472C-81FD-E15ABDB6542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BDEF-4063-41CC-BF56-C63043B944E5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4263-C33C-472C-81FD-E15ABDB6542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BDEF-4063-41CC-BF56-C63043B944E5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4263-C33C-472C-81FD-E15ABDB6542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BDEF-4063-41CC-BF56-C63043B944E5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4263-C33C-472C-81FD-E15ABDB6542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BDEF-4063-41CC-BF56-C63043B944E5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4263-C33C-472C-81FD-E15ABDB6542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BDEF-4063-41CC-BF56-C63043B944E5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4263-C33C-472C-81FD-E15ABDB6542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BDEF-4063-41CC-BF56-C63043B944E5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4263-C33C-472C-81FD-E15ABDB6542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BDEF-4063-41CC-BF56-C63043B944E5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4263-C33C-472C-81FD-E15ABDB6542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BDEF-4063-41CC-BF56-C63043B944E5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4263-C33C-472C-81FD-E15ABDB6542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BDEF-4063-41CC-BF56-C63043B944E5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4263-C33C-472C-81FD-E15ABDB6542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BDEF-4063-41CC-BF56-C63043B944E5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4263-C33C-472C-81FD-E15ABDB6542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0BDEF-4063-41CC-BF56-C63043B944E5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74263-C33C-472C-81FD-E15ABDB65428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00166" y="1071546"/>
            <a:ext cx="63579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 jest Pasterzem moim, 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Niczego mi nie braknie. 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||:Na niwach zielonych pasie mnie, 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Nad wody spokojne 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Prowadzi mnie. :||(×2) </a:t>
            </a:r>
            <a:endParaRPr lang="pl-PL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26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arrr</dc:creator>
  <cp:lastModifiedBy>arrr</cp:lastModifiedBy>
  <cp:revision>3</cp:revision>
  <dcterms:created xsi:type="dcterms:W3CDTF">2015-02-11T16:27:07Z</dcterms:created>
  <dcterms:modified xsi:type="dcterms:W3CDTF">2015-02-11T16:54:10Z</dcterms:modified>
</cp:coreProperties>
</file>