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C1D2-75A2-4BB7-A11D-D92E1A46566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023E-D2D8-4A04-9749-0C6D32F37EC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C1D2-75A2-4BB7-A11D-D92E1A46566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023E-D2D8-4A04-9749-0C6D32F37EC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C1D2-75A2-4BB7-A11D-D92E1A46566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023E-D2D8-4A04-9749-0C6D32F37EC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C1D2-75A2-4BB7-A11D-D92E1A46566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023E-D2D8-4A04-9749-0C6D32F37EC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C1D2-75A2-4BB7-A11D-D92E1A46566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023E-D2D8-4A04-9749-0C6D32F37EC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C1D2-75A2-4BB7-A11D-D92E1A46566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023E-D2D8-4A04-9749-0C6D32F37EC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C1D2-75A2-4BB7-A11D-D92E1A46566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023E-D2D8-4A04-9749-0C6D32F37EC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C1D2-75A2-4BB7-A11D-D92E1A46566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023E-D2D8-4A04-9749-0C6D32F37EC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C1D2-75A2-4BB7-A11D-D92E1A46566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023E-D2D8-4A04-9749-0C6D32F37EC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C1D2-75A2-4BB7-A11D-D92E1A46566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023E-D2D8-4A04-9749-0C6D32F37EC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C1D2-75A2-4BB7-A11D-D92E1A46566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3023E-D2D8-4A04-9749-0C6D32F37ECE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C1D2-75A2-4BB7-A11D-D92E1A465665}" type="datetimeFigureOut">
              <a:rPr lang="pl-PL" smtClean="0"/>
              <a:t>2015-02-11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3023E-D2D8-4A04-9749-0C6D32F37ECE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2000240"/>
            <a:ext cx="7786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 ma wielką moc, Pan ma wielką moc, W Nim cała nasza siła, alleluja, alleluja. Cała nasza siła, alleluja. </a:t>
            </a:r>
            <a:endParaRPr lang="pl-PL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arrr</dc:creator>
  <cp:lastModifiedBy>arrr</cp:lastModifiedBy>
  <cp:revision>2</cp:revision>
  <dcterms:created xsi:type="dcterms:W3CDTF">2015-02-11T16:56:26Z</dcterms:created>
  <dcterms:modified xsi:type="dcterms:W3CDTF">2015-02-11T16:59:30Z</dcterms:modified>
</cp:coreProperties>
</file>