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5F36-DF8B-480A-8207-3F60BD6AE34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D816-E7E2-4E47-BE67-C0BD2697516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357166"/>
            <a:ext cx="607223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Pan Wieczernik przygotował,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swój zaprasza lud.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Dla nas wszystkich dom otworzył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zastawił stół. 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Przyjdźcie z ulic i opłotków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Bowiem mija czas.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Przyjdźcie chorzy i ubodzy, 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uzdrowi was. </a:t>
            </a:r>
          </a:p>
          <a:p>
            <a:pPr marL="342900" indent="-342900"/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Każdy człowiek w domu Pańskim</a:t>
            </a:r>
          </a:p>
          <a:p>
            <a:pPr marL="342900" indent="-342900"/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swoje miejsce ma.</a:t>
            </a:r>
          </a:p>
          <a:p>
            <a:pPr marL="342900" indent="-342900"/>
            <a:r>
              <a:rPr lang="pl-PL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Niech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nikogo w nim nie braknie</a:t>
            </a:r>
          </a:p>
          <a:p>
            <a:pPr marL="342900" indent="-342900"/>
            <a:r>
              <a:rPr lang="pl-PL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Uczta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Pańska trwa.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285728"/>
            <a:ext cx="65722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Przystępujmy z dziękczynieniem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Pożywajmy chleb,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Pijmy napój nieśmiertelnych,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Aby życie mieć. 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Zakosztujcie i poznajcie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Tej Wieczerzy smak,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obfitości boskich darów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Bierzcie pełnię łask. 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Kto się z Panem tu spotyka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Tworzy jedno z Nim,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z miłością go nazywa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Przyjacielem swym.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56" y="2000240"/>
            <a:ext cx="5500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Nakarmieni Chlebem Żywym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Wznieśmy Panu pieśń.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Bóg żyjący i prawdziwy 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Strzeże naszych serc.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3</cp:revision>
  <dcterms:created xsi:type="dcterms:W3CDTF">2015-02-11T17:18:00Z</dcterms:created>
  <dcterms:modified xsi:type="dcterms:W3CDTF">2015-02-11T17:26:32Z</dcterms:modified>
</cp:coreProperties>
</file>