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28BA-8743-49D8-9DE0-6C72EADEC45F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9523-0044-4770-90A4-8912273D782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28BA-8743-49D8-9DE0-6C72EADEC45F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9523-0044-4770-90A4-8912273D782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28BA-8743-49D8-9DE0-6C72EADEC45F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9523-0044-4770-90A4-8912273D782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28BA-8743-49D8-9DE0-6C72EADEC45F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9523-0044-4770-90A4-8912273D782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28BA-8743-49D8-9DE0-6C72EADEC45F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9523-0044-4770-90A4-8912273D782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28BA-8743-49D8-9DE0-6C72EADEC45F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9523-0044-4770-90A4-8912273D782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28BA-8743-49D8-9DE0-6C72EADEC45F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9523-0044-4770-90A4-8912273D782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28BA-8743-49D8-9DE0-6C72EADEC45F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9523-0044-4770-90A4-8912273D782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28BA-8743-49D8-9DE0-6C72EADEC45F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9523-0044-4770-90A4-8912273D782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28BA-8743-49D8-9DE0-6C72EADEC45F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9523-0044-4770-90A4-8912273D782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28BA-8743-49D8-9DE0-6C72EADEC45F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9523-0044-4770-90A4-8912273D782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628BA-8743-49D8-9DE0-6C72EADEC45F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89523-0044-4770-90A4-8912273D7820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1000108"/>
            <a:ext cx="771530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1. Pan wywyższony, nasz Król wywyższony, </a:t>
            </a:r>
          </a:p>
          <a:p>
            <a:pPr marL="342900" indent="-34290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Wśród chwał, uwielbiajmy Go.</a:t>
            </a:r>
          </a:p>
          <a:p>
            <a:pPr marL="342900" indent="-34290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 wywyższony nasz Król wywyższony, </a:t>
            </a:r>
          </a:p>
          <a:p>
            <a:pPr marL="342900" indent="-34290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Oddajmy Jemu cześć. </a:t>
            </a:r>
          </a:p>
          <a:p>
            <a:pPr marL="342900" indent="-342900">
              <a:buAutoNum type="arabicPeriod"/>
            </a:pPr>
            <a:endParaRPr lang="pl-PL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endParaRPr lang="pl-PL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Ref.: Królem jest Pan, Jego łaska na wieki trwa. </a:t>
            </a:r>
          </a:p>
          <a:p>
            <a:pPr marL="342900" indent="-34290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Niebo i ziemia radują się Jego Imieniem </a:t>
            </a:r>
          </a:p>
          <a:p>
            <a:pPr marL="342900" indent="-34290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 wywyższony, nasz Król wywyższony </a:t>
            </a:r>
          </a:p>
          <a:p>
            <a:pPr marL="342900" indent="-34290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Wśród chwał. </a:t>
            </a:r>
            <a:endParaRPr lang="pl-PL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53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arrr</dc:creator>
  <cp:lastModifiedBy>arrr</cp:lastModifiedBy>
  <cp:revision>2</cp:revision>
  <dcterms:created xsi:type="dcterms:W3CDTF">2015-02-11T17:29:53Z</dcterms:created>
  <dcterms:modified xsi:type="dcterms:W3CDTF">2015-02-11T17:36:21Z</dcterms:modified>
</cp:coreProperties>
</file>