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1CAE-9D29-4939-879D-3BC4FF008436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E00C-EFFD-4419-AF50-6A25198D075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571480"/>
            <a:ext cx="700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Pana wielbić chcę (×2)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Dać Mu chwałę, cześć (×2)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Opowiadać o potężnych dziełach Jego.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Ludziom Boga dać (×2)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Nim też zawsze trwać (×2)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Aby była w nas chwała i moc. </a:t>
            </a:r>
          </a:p>
          <a:p>
            <a:pPr marL="342900" indent="-342900"/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||:Chwała Mu (×2)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Chwała, chwała, chwała Jezusowi zawsze.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Chwała Mu, chwała niechaj </a:t>
            </a:r>
          </a:p>
          <a:p>
            <a:pPr marL="342900" indent="-342900"/>
            <a:r>
              <a:rPr lang="pl-PL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brzmi(Jezusowi).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:||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(×2)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2015-02-11T17:39:29Z</dcterms:created>
  <dcterms:modified xsi:type="dcterms:W3CDTF">2015-02-11T17:52:33Z</dcterms:modified>
</cp:coreProperties>
</file>