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680-C36B-4DA0-A38A-BA9DEA3520E4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ED2C-8E91-442F-9F60-97B0988C27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680-C36B-4DA0-A38A-BA9DEA3520E4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ED2C-8E91-442F-9F60-97B0988C27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680-C36B-4DA0-A38A-BA9DEA3520E4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ED2C-8E91-442F-9F60-97B0988C27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680-C36B-4DA0-A38A-BA9DEA3520E4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ED2C-8E91-442F-9F60-97B0988C27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680-C36B-4DA0-A38A-BA9DEA3520E4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ED2C-8E91-442F-9F60-97B0988C27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680-C36B-4DA0-A38A-BA9DEA3520E4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ED2C-8E91-442F-9F60-97B0988C27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680-C36B-4DA0-A38A-BA9DEA3520E4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ED2C-8E91-442F-9F60-97B0988C27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680-C36B-4DA0-A38A-BA9DEA3520E4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ED2C-8E91-442F-9F60-97B0988C27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680-C36B-4DA0-A38A-BA9DEA3520E4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ED2C-8E91-442F-9F60-97B0988C27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680-C36B-4DA0-A38A-BA9DEA3520E4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ED2C-8E91-442F-9F60-97B0988C27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680-C36B-4DA0-A38A-BA9DEA3520E4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ED2C-8E91-442F-9F60-97B0988C273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0680-C36B-4DA0-A38A-BA9DEA3520E4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FED2C-8E91-442F-9F60-97B0988C2733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142984"/>
            <a:ext cx="6572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Panie mój przychodzę dziś,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Serce me skruszone przyjm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Skłaniam się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Przed świętym tronem Twym.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Wznoszę ręce moje wzwyż,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Miłość mą wyznaję Ci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Uwielbiam Ciebie w Duchu,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Uwielbiam w prawdzie Cię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Życie me oddaję Tobie uświęć je.</a:t>
            </a:r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arrr</dc:creator>
  <cp:lastModifiedBy>arrr</cp:lastModifiedBy>
  <cp:revision>2</cp:revision>
  <dcterms:created xsi:type="dcterms:W3CDTF">2015-02-11T21:50:28Z</dcterms:created>
  <dcterms:modified xsi:type="dcterms:W3CDTF">2015-02-11T22:00:57Z</dcterms:modified>
</cp:coreProperties>
</file>