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F9BC-E0AD-4F93-9414-092BFAFF3613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5BBC-0982-402E-B4D3-4F50C4650FC7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000108"/>
            <a:ext cx="7072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Panie mój, cóż Ci oddać mogę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 bezmiar niezliczonych łask?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każdy dzień sławić będę Cię,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Wielbić Cię, Alleluja! 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Ty, jak Ojciec wiedziesz mnie, </a:t>
            </a:r>
          </a:p>
          <a:p>
            <a:pPr marL="342900" indent="-342900"/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chronisz mnie od łez. </a:t>
            </a:r>
          </a:p>
          <a:p>
            <a:pPr marL="342900" indent="-342900"/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 znasz wszystkie kroki moje,</a:t>
            </a:r>
          </a:p>
          <a:p>
            <a:pPr marL="342900" indent="-342900"/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Próżny więc mój lęk. 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000108"/>
            <a:ext cx="7072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Byłem słabym dzieckiem Twym, Tyś mnie w ramiona wziął,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ubogim byłem, Panie,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Tyś wzbogacił mnie.</a:t>
            </a:r>
          </a:p>
          <a:p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3. Błogosławię imię Twe,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sławię dobroć Twą.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Wiem, że dojdę drogą Twoją,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święty Ojca dom.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2015-02-11T21:26:55Z</dcterms:created>
  <dcterms:modified xsi:type="dcterms:W3CDTF">2015-02-11T21:39:54Z</dcterms:modified>
</cp:coreProperties>
</file>