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85D2E-D8F1-46E0-B1A8-344E8B01CABA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8906A-8D40-4694-A8E4-1AD74FB45333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285860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 mój, proszę wejdź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Proszę ucisz moje serce, pokój wlej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Cicho tak pukasz w drzwi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Czy usłyszę dziś Twój głos, pomóż mi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Zostań tu, rozgość się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 usiądę u Twych stóp, będę słuchał Cię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Słowo Twe prawdą jest Więc pozostań jak długo tylko chcesz(×2) 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1</cp:revision>
  <dcterms:created xsi:type="dcterms:W3CDTF">2015-02-11T21:42:18Z</dcterms:created>
  <dcterms:modified xsi:type="dcterms:W3CDTF">2015-02-11T21:49:54Z</dcterms:modified>
</cp:coreProperties>
</file>