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35EF-377D-4F81-B17F-3C9F96FFCDC5}" type="datetimeFigureOut">
              <a:rPr lang="pl-PL" smtClean="0"/>
              <a:pPr/>
              <a:t>2015-02-17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4CD3-F14A-46FA-9789-7E4DC2DC607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35EF-377D-4F81-B17F-3C9F96FFCDC5}" type="datetimeFigureOut">
              <a:rPr lang="pl-PL" smtClean="0"/>
              <a:pPr/>
              <a:t>2015-02-17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4CD3-F14A-46FA-9789-7E4DC2DC607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35EF-377D-4F81-B17F-3C9F96FFCDC5}" type="datetimeFigureOut">
              <a:rPr lang="pl-PL" smtClean="0"/>
              <a:pPr/>
              <a:t>2015-02-17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4CD3-F14A-46FA-9789-7E4DC2DC607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35EF-377D-4F81-B17F-3C9F96FFCDC5}" type="datetimeFigureOut">
              <a:rPr lang="pl-PL" smtClean="0"/>
              <a:pPr/>
              <a:t>2015-02-17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4CD3-F14A-46FA-9789-7E4DC2DC607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35EF-377D-4F81-B17F-3C9F96FFCDC5}" type="datetimeFigureOut">
              <a:rPr lang="pl-PL" smtClean="0"/>
              <a:pPr/>
              <a:t>2015-02-17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4CD3-F14A-46FA-9789-7E4DC2DC607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35EF-377D-4F81-B17F-3C9F96FFCDC5}" type="datetimeFigureOut">
              <a:rPr lang="pl-PL" smtClean="0"/>
              <a:pPr/>
              <a:t>2015-02-17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4CD3-F14A-46FA-9789-7E4DC2DC607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35EF-377D-4F81-B17F-3C9F96FFCDC5}" type="datetimeFigureOut">
              <a:rPr lang="pl-PL" smtClean="0"/>
              <a:pPr/>
              <a:t>2015-02-17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4CD3-F14A-46FA-9789-7E4DC2DC607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35EF-377D-4F81-B17F-3C9F96FFCDC5}" type="datetimeFigureOut">
              <a:rPr lang="pl-PL" smtClean="0"/>
              <a:pPr/>
              <a:t>2015-02-17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4CD3-F14A-46FA-9789-7E4DC2DC607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35EF-377D-4F81-B17F-3C9F96FFCDC5}" type="datetimeFigureOut">
              <a:rPr lang="pl-PL" smtClean="0"/>
              <a:pPr/>
              <a:t>2015-02-17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4CD3-F14A-46FA-9789-7E4DC2DC607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35EF-377D-4F81-B17F-3C9F96FFCDC5}" type="datetimeFigureOut">
              <a:rPr lang="pl-PL" smtClean="0"/>
              <a:pPr/>
              <a:t>2015-02-17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4CD3-F14A-46FA-9789-7E4DC2DC607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35EF-377D-4F81-B17F-3C9F96FFCDC5}" type="datetimeFigureOut">
              <a:rPr lang="pl-PL" smtClean="0"/>
              <a:pPr/>
              <a:t>2015-02-17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4CD3-F14A-46FA-9789-7E4DC2DC607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E35EF-377D-4F81-B17F-3C9F96FFCDC5}" type="datetimeFigureOut">
              <a:rPr lang="pl-PL" smtClean="0"/>
              <a:pPr/>
              <a:t>2015-02-17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94CD3-F14A-46FA-9789-7E4DC2DC607E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2071678"/>
            <a:ext cx="67866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Panie ogień Pal 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Wypal smutek i żal 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Wypal myśli natrętne, niechciane 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Wypal to, co winno być zapomniane.</a:t>
            </a:r>
            <a:endParaRPr lang="pl-PL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arrr</dc:creator>
  <cp:lastModifiedBy>arrr</cp:lastModifiedBy>
  <cp:revision>1</cp:revision>
  <dcterms:created xsi:type="dcterms:W3CDTF">2015-02-12T09:15:50Z</dcterms:created>
  <dcterms:modified xsi:type="dcterms:W3CDTF">2015-02-17T20:51:53Z</dcterms:modified>
</cp:coreProperties>
</file>