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604-DE50-4059-A92B-4848A0C8594A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F018-E775-474D-9DBB-E56994E83EE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604-DE50-4059-A92B-4848A0C8594A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F018-E775-474D-9DBB-E56994E83EE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604-DE50-4059-A92B-4848A0C8594A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F018-E775-474D-9DBB-E56994E83EE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604-DE50-4059-A92B-4848A0C8594A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F018-E775-474D-9DBB-E56994E83EE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604-DE50-4059-A92B-4848A0C8594A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F018-E775-474D-9DBB-E56994E83EE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604-DE50-4059-A92B-4848A0C8594A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F018-E775-474D-9DBB-E56994E83EE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604-DE50-4059-A92B-4848A0C8594A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F018-E775-474D-9DBB-E56994E83EE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604-DE50-4059-A92B-4848A0C8594A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F018-E775-474D-9DBB-E56994E83EE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604-DE50-4059-A92B-4848A0C8594A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F018-E775-474D-9DBB-E56994E83EE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604-DE50-4059-A92B-4848A0C8594A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F018-E775-474D-9DBB-E56994E83EE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604-DE50-4059-A92B-4848A0C8594A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F018-E775-474D-9DBB-E56994E83EE0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7604-DE50-4059-A92B-4848A0C8594A}" type="datetimeFigureOut">
              <a:rPr lang="pl-PL" smtClean="0"/>
              <a:t>2015-02-12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F018-E775-474D-9DBB-E56994E83EE0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500042"/>
            <a:ext cx="78581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Panie proszę zabierz mnie tam,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Gdzie jest Twój tron.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Zabierz mnie od tłumu ludzi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Przed oblicze Twe.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Chcę być Panie blisko Ciebie,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Patrzeć w Twoją twarz,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Świat zostawić gdzieś daleko,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 Twych objęciach trwać.</a:t>
            </a:r>
          </a:p>
          <a:p>
            <a:endParaRPr lang="pl-PL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Zabierz mnie tam, gdzie miejsce najświętsze,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Zabierz mnie przez Baranka Krew.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Zabierz mnie tam, gdzie miejsce najświętsze,</a:t>
            </a:r>
          </a:p>
          <a:p>
            <a:r>
              <a:rPr lang="pl-PL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Ogień włóż, dotknij ust, otom jest. </a:t>
            </a:r>
            <a:endParaRPr lang="pl-PL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arrr</dc:creator>
  <cp:lastModifiedBy>arrr</cp:lastModifiedBy>
  <cp:revision>2</cp:revision>
  <dcterms:created xsi:type="dcterms:W3CDTF">2015-02-12T09:26:55Z</dcterms:created>
  <dcterms:modified xsi:type="dcterms:W3CDTF">2015-02-12T09:43:16Z</dcterms:modified>
</cp:coreProperties>
</file>