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66EE-0178-4A7D-BD69-43FD6E3AAA37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F10-8093-443A-AC4D-DECAFA65C16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66EE-0178-4A7D-BD69-43FD6E3AAA37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F10-8093-443A-AC4D-DECAFA65C16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66EE-0178-4A7D-BD69-43FD6E3AAA37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F10-8093-443A-AC4D-DECAFA65C16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66EE-0178-4A7D-BD69-43FD6E3AAA37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F10-8093-443A-AC4D-DECAFA65C16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66EE-0178-4A7D-BD69-43FD6E3AAA37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F10-8093-443A-AC4D-DECAFA65C16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66EE-0178-4A7D-BD69-43FD6E3AAA37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F10-8093-443A-AC4D-DECAFA65C16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66EE-0178-4A7D-BD69-43FD6E3AAA37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F10-8093-443A-AC4D-DECAFA65C16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66EE-0178-4A7D-BD69-43FD6E3AAA37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F10-8093-443A-AC4D-DECAFA65C16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66EE-0178-4A7D-BD69-43FD6E3AAA37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F10-8093-443A-AC4D-DECAFA65C16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66EE-0178-4A7D-BD69-43FD6E3AAA37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F10-8093-443A-AC4D-DECAFA65C16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66EE-0178-4A7D-BD69-43FD6E3AAA37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F10-8093-443A-AC4D-DECAFA65C16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66EE-0178-4A7D-BD69-43FD6E3AAA37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2F10-8093-443A-AC4D-DECAFA65C161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642918"/>
            <a:ext cx="68580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Panie, czy to nie wspaniałe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Że tak stoję pod krzyżem spragniony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piję wodę, i piję wodę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 boku Twego, Panie, Panie</a:t>
            </a:r>
          </a:p>
          <a:p>
            <a:pPr marL="342900" indent="-342900"/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 A ja nawet. Nawet nie umiem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Powiedzieć Ci: dziękuję! </a:t>
            </a:r>
          </a:p>
          <a:p>
            <a:pPr marL="342900" indent="-342900"/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Panie, czy to nie wspaniałe,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Że cień krzyża schronieniem jest dla mnie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Gdy wciąż uciekam, gdy wciąż uciekam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Przed grzechu upadkiem, Panie, Panie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3</cp:revision>
  <dcterms:created xsi:type="dcterms:W3CDTF">2015-02-11T20:05:22Z</dcterms:created>
  <dcterms:modified xsi:type="dcterms:W3CDTF">2015-02-11T21:07:53Z</dcterms:modified>
</cp:coreProperties>
</file>