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5F12-7F3B-4878-AB0C-18CBBD73F508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090A-1021-4EB2-AA30-6856A60D162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571480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Panie, który za nas umarłeś – zmiłuj się!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Panie, który życie oddałeś – zmiłuj się!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Dusze nasze odrodzi,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Czystym dzieckiem uczyni nas.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3429000"/>
            <a:ext cx="628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Chryste, który byłeś posłuszny (...)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Który uczniom nogi obmyłeś (...)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Moc pokory objawi,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 braciom prowadzi nas.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643050"/>
            <a:ext cx="6215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Panie, Synu Boga Żywego (...)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Panie, Dawco życia, nadziei (...)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Drogi nasze uprości,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Twe przebaczenie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Miłość wielką rozbudzi w nas.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2015-02-11T21:11:13Z</dcterms:created>
  <dcterms:modified xsi:type="dcterms:W3CDTF">2015-02-11T21:23:32Z</dcterms:modified>
</cp:coreProperties>
</file>