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5020-4945-41DB-9E7B-4C429329F5A1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EE86-6E12-4A43-A8F9-83246F03D0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142984"/>
            <a:ext cx="73581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Panie, my Twoje dzieci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Wybrane w imieniu Twym.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Jedno serce i cel nas gromadzi,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wielbić Cię i śpiewać </a:t>
            </a:r>
            <a:r>
              <a:rPr lang="pl-PL" sz="32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hymn 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Że to Ty Panie jesteś fundamentem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 musimy się bać,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Gdy nadejdą burze my będziemy trwać,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 Ty zbawiłeś nas.(×2) 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2015-02-12T08:54:57Z</dcterms:created>
  <dcterms:modified xsi:type="dcterms:W3CDTF">2015-02-12T09:13:30Z</dcterms:modified>
</cp:coreProperties>
</file>