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3DD-6BE7-4625-9A69-545849F8F51F}" type="datetimeFigureOut">
              <a:rPr lang="pl-PL" smtClean="0"/>
              <a:pPr/>
              <a:t>2015-03-04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E48E-E13A-47E9-B91E-0F56A0624AE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3DD-6BE7-4625-9A69-545849F8F51F}" type="datetimeFigureOut">
              <a:rPr lang="pl-PL" smtClean="0"/>
              <a:pPr/>
              <a:t>2015-03-04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E48E-E13A-47E9-B91E-0F56A0624AE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3DD-6BE7-4625-9A69-545849F8F51F}" type="datetimeFigureOut">
              <a:rPr lang="pl-PL" smtClean="0"/>
              <a:pPr/>
              <a:t>2015-03-04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E48E-E13A-47E9-B91E-0F56A0624AE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3DD-6BE7-4625-9A69-545849F8F51F}" type="datetimeFigureOut">
              <a:rPr lang="pl-PL" smtClean="0"/>
              <a:pPr/>
              <a:t>2015-03-04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E48E-E13A-47E9-B91E-0F56A0624AE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3DD-6BE7-4625-9A69-545849F8F51F}" type="datetimeFigureOut">
              <a:rPr lang="pl-PL" smtClean="0"/>
              <a:pPr/>
              <a:t>2015-03-04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E48E-E13A-47E9-B91E-0F56A0624AE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3DD-6BE7-4625-9A69-545849F8F51F}" type="datetimeFigureOut">
              <a:rPr lang="pl-PL" smtClean="0"/>
              <a:pPr/>
              <a:t>2015-03-04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E48E-E13A-47E9-B91E-0F56A0624AE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3DD-6BE7-4625-9A69-545849F8F51F}" type="datetimeFigureOut">
              <a:rPr lang="pl-PL" smtClean="0"/>
              <a:pPr/>
              <a:t>2015-03-04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E48E-E13A-47E9-B91E-0F56A0624AE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3DD-6BE7-4625-9A69-545849F8F51F}" type="datetimeFigureOut">
              <a:rPr lang="pl-PL" smtClean="0"/>
              <a:pPr/>
              <a:t>2015-03-04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E48E-E13A-47E9-B91E-0F56A0624AE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3DD-6BE7-4625-9A69-545849F8F51F}" type="datetimeFigureOut">
              <a:rPr lang="pl-PL" smtClean="0"/>
              <a:pPr/>
              <a:t>2015-03-04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E48E-E13A-47E9-B91E-0F56A0624AE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3DD-6BE7-4625-9A69-545849F8F51F}" type="datetimeFigureOut">
              <a:rPr lang="pl-PL" smtClean="0"/>
              <a:pPr/>
              <a:t>2015-03-04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E48E-E13A-47E9-B91E-0F56A0624AE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3DD-6BE7-4625-9A69-545849F8F51F}" type="datetimeFigureOut">
              <a:rPr lang="pl-PL" smtClean="0"/>
              <a:pPr/>
              <a:t>2015-03-04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E48E-E13A-47E9-B91E-0F56A0624AE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063DD-6BE7-4625-9A69-545849F8F51F}" type="datetimeFigureOut">
              <a:rPr lang="pl-PL" smtClean="0"/>
              <a:pPr/>
              <a:t>2015-03-04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E48E-E13A-47E9-B91E-0F56A0624AE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56166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 Dzięki </a:t>
            </a:r>
            <a:r>
              <a:rPr lang="pl-PL" sz="3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Panie, składamy dzięki, </a:t>
            </a:r>
            <a:r>
              <a:rPr lang="pl-PL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pl-PL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Wszechmogący </a:t>
            </a:r>
            <a:r>
              <a:rPr lang="pl-PL" sz="3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nasz Królu w niebie</a:t>
            </a:r>
            <a:r>
              <a:rPr lang="pl-PL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pl-PL" sz="3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3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Za to, że dałeś nam wiarę.</a:t>
            </a:r>
          </a:p>
          <a:p>
            <a:pPr>
              <a:buNone/>
            </a:pPr>
            <a:r>
              <a:rPr lang="pl-PL" sz="3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Za to, że dałeś nam miłość.</a:t>
            </a:r>
          </a:p>
          <a:p>
            <a:pPr>
              <a:buNone/>
            </a:pPr>
            <a:r>
              <a:rPr lang="pl-PL" sz="3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Za to, że dałeś nam siebie.</a:t>
            </a:r>
          </a:p>
          <a:p>
            <a:pPr>
              <a:buNone/>
            </a:pPr>
            <a:r>
              <a:rPr lang="pl-PL" sz="3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Ty nam przebaczasz grzechy.</a:t>
            </a:r>
          </a:p>
          <a:p>
            <a:pPr>
              <a:buNone/>
            </a:pPr>
            <a:r>
              <a:rPr lang="pl-PL" sz="3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Ty nam przywracasz życie.</a:t>
            </a:r>
          </a:p>
          <a:p>
            <a:pPr>
              <a:buNone/>
            </a:pPr>
            <a:r>
              <a:rPr lang="pl-PL" sz="3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 Za to, że jesteś z nami.</a:t>
            </a:r>
          </a:p>
          <a:p>
            <a:pPr>
              <a:buNone/>
            </a:pPr>
            <a:r>
              <a:rPr lang="pl-PL" sz="3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 Tobie śpiewamy z </a:t>
            </a:r>
            <a:r>
              <a:rPr lang="pl-PL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radością.</a:t>
            </a:r>
            <a:endParaRPr lang="pl-PL" sz="3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Pokaz na ekranie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Asia</dc:creator>
  <cp:lastModifiedBy>Asia</cp:lastModifiedBy>
  <cp:revision>2</cp:revision>
  <dcterms:created xsi:type="dcterms:W3CDTF">2015-01-21T21:36:30Z</dcterms:created>
  <dcterms:modified xsi:type="dcterms:W3CDTF">2015-03-04T11:33:15Z</dcterms:modified>
</cp:coreProperties>
</file>