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4A2CE6B0-FC0D-46A5-AB5E-55DEAFA67AD3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 sz="1400"/>
              </a:pPr>
              <a:t>‹#›</a:t>
            </a:fld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37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Образ слайда 2"/>
          <p:cNvSpPr>
            <a:spLocks noGrp="1" noRot="1" noChangeAspect="1"/>
          </p:cNvSpPr>
          <p:nvPr>
            <p:ph type="sldImg" idx="2"/>
          </p:nvPr>
        </p:nvSpPr>
        <p:spPr>
          <a:xfrm>
            <a:off x="-11798640" y="-11796840"/>
            <a:ext cx="11798280" cy="12492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4" name="Заметки 3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9684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l-PL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 anchor="ctr" anchorCtr="0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784747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506118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687088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50611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CB9BA04-B1FF-4050-9E10-909FA0333565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325920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87E763E-6069-4846-B7F3-F9021AE279A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202822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8789422-B8E3-4784-B65E-AEAD3BAA402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575155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8361B62-BE13-419A-8812-35FA16BF8B8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95164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0248DB1-9E0B-468B-88FB-C5FBBF7C2C2B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551565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08EF4D9-36B7-4C56-B21E-B79CF42C181C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423702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6AF971-9CF4-4D54-B6B5-4F8992C1F624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051917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D8DFEEA-3BDA-4516-A191-1F6236C0219D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839432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B5A60EE-7D65-44A2-BDFC-C22730CD9280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14528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0412444-A8A6-4ED6-9CC4-6188827FC4A8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68794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294F62-DD8C-406D-8839-3749FF8A7BA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73888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pl-PL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l-PL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457200" y="6356160"/>
            <a:ext cx="213192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Полилиния 4"/>
          <p:cNvSpPr/>
          <p:nvPr/>
        </p:nvSpPr>
        <p:spPr>
          <a:xfrm>
            <a:off x="3124079" y="6356520"/>
            <a:ext cx="2895839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6552719" y="6356160"/>
            <a:ext cx="213228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0FC47AD9-2C46-424E-85B6-389652C0B267}" type="slidenum">
              <a:rPr/>
              <a:pPr lvl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l-PL" sz="44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l-PL" sz="32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314870" y="787611"/>
            <a:ext cx="8643600" cy="50189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 	Jesteśmy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ludem nabytym cenną Krwią.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W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radości Bogu oddajemy cześć.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Gdy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głosimy Bożą wielkość,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Majestat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Jego i moc,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To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niszczymy moc szatana na ziemi tej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Uwielbiajmy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Jego chwałę, dzień po dniu.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W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radości Bogu oddawajmy cześć.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Gdy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głosimy Jego wielkość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I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miłosierdzia dar,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To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niszczymy moc szatana na ziemi tej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pl-PL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1187530" y="1261085"/>
            <a:ext cx="8643600" cy="35416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Dziś Kościele żyjącego Boga wstań.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Bóg Królem całej ziemi jest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Żadne moce i zwierzchności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Nie wzruszą nas nigdy już,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Gdy stajemy w jedności,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Nikt nas już nie rozdzieli,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 stajemy razem, gdzie nasz Bóg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pl-PL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428400" y="874733"/>
            <a:ext cx="8715600" cy="50189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Ogłaszamy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mocom zła na świecie tym: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Wasz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czas już kończy się.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Nasz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Bóg dał nam zwycięstwo i my,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Jego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Kościół dziś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Niszczymy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moc szatana na ziemi tej.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Zatem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cały ludu Pana teraz wstań!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Uwierz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mocy słowa, które daje Bóg.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Bo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szatan jest pokonany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I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zastępy jego też,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Kiedy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Kościół przyjmuje Bożą moc.</a:t>
            </a:r>
            <a:endParaRPr lang="pl-PL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1187530" y="1261085"/>
            <a:ext cx="8643600" cy="35416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Dziś Kościele żyjącego Boga wstań.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Bóg Królem całej ziemi jest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Żadne moce i zwierzchności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Nie wzruszą nas nigdy już,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Gdy stajemy w jedności,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Nikt nas już nie rozdzieli,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 stajemy razem, gdzie nasz Bóg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pl-PL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myślni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84</Words>
  <Application>Microsoft Office PowerPoint</Application>
  <PresentationFormat>Pokaz na ekranie (4:3)</PresentationFormat>
  <Paragraphs>34</Paragraphs>
  <Slides>4</Slides>
  <Notes>4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5" baseType="lpstr">
      <vt:lpstr>Domyślnie</vt:lpstr>
      <vt:lpstr>Slajd 1</vt:lpstr>
      <vt:lpstr>Slajd 2</vt:lpstr>
      <vt:lpstr>Slajd 3</vt:lpstr>
      <vt:lpstr>Slajd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Łukasz</dc:creator>
  <cp:lastModifiedBy>Asia</cp:lastModifiedBy>
  <cp:revision>47</cp:revision>
  <dcterms:created xsi:type="dcterms:W3CDTF">2014-10-12T08:38:30Z</dcterms:created>
  <dcterms:modified xsi:type="dcterms:W3CDTF">2015-03-04T11:48:49Z</dcterms:modified>
</cp:coreProperties>
</file>