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1503227"/>
            <a:ext cx="8643600" cy="3541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Dziś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jest czas by oddać Bogu chwałę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tej świątyni, którą my jesteśmy sami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Więc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otwórz serce swe i zacznij wielbić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Go, Jego Chwała wnet wypełni miejsce to.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Chwała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cześć, chwalmy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 (x2)</a:t>
            </a:r>
          </a:p>
          <a:p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982789"/>
            <a:ext cx="8643600" cy="3541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Bóg przebywa w chwale swego ludu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pragnie, aby wzywać jego Imię</a:t>
            </a:r>
          </a:p>
          <a:p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Więc otwórz serce swe i zacznij wielbić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Go, Jego Chwała wnet wypełni miejsce to.</a:t>
            </a:r>
          </a:p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Chwała cześć, chwalmy </a:t>
            </a:r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 (x2)</a:t>
            </a:r>
            <a:endParaRPr lang="pl-PL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80</Words>
  <Application>Microsoft Office PowerPoint</Application>
  <PresentationFormat>Pokaz na ekranie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Domyślnie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2015-03-04T11:44:11Z</dcterms:modified>
</cp:coreProperties>
</file>