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611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8708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6118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275113" y="840620"/>
            <a:ext cx="8868887" cy="526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Zza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horyzontu wielka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światłość wciela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się w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historię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zwyciężając mroki czasu staje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się Pamiątką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Oświecając nasze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życie jasno nam objawia: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Że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tylko poszukując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Prawdy życie ma sens.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Ścieżkami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świata, po śladach wiary,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Przybywamy do Rzymu,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 tam usłyszeć echo Słowa,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Które wciąż rozbrzmiewa.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rzymskie mury, to rzymskie niebo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Przekazują światu: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Że żyje On - prawdziwy Człowiek,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Chrystus wśród nas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500400" y="1976703"/>
            <a:ext cx="8643600" cy="1818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my z Nim – objęci Jego światłem,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Złączeni Jego krzyżem,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Śpiewamy jednym głosem: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Emmanuel (x5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613930" y="1444576"/>
            <a:ext cx="8715600" cy="35416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Ten wielki dar samego Boga,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Chrystus - Syn Jego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cała ludzkość odnowiona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w Nim wybawiona.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Prawdziwy Bóg, prawdziwy Człowiek,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 jest Chlebem Życia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wszystkim ludziom - swoim braciom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 daje się, i my z Nim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...</a:t>
            </a:r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500400" y="1976703"/>
            <a:ext cx="8643600" cy="1818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my z Nim – objęci Jego światłem,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Złączeni Jego krzyżem,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Śpiewamy jednym głosem: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Emmanuel (x5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21636" y="1453203"/>
            <a:ext cx="83223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Nadeszła już godzina wiosny,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Czas łaski na przemianę.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 czekaj jutra, „dziś” jest darem –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Przyjmij to z zapałem.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Powroty szczere, słowa nowe,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Serca nawrócenie.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Chrystus niesie każdemu z ludzi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Nowości czas, i my z Nim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500400" y="1976703"/>
            <a:ext cx="8643600" cy="1818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my z Nim – objęci Jego światłem,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Złączeni Jego krzyżem,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Śpiewamy jednym głosem: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Emmanuel (x5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233</Words>
  <Application>Microsoft Office PowerPoint</Application>
  <PresentationFormat>Pokaz na ekranie (4:3)</PresentationFormat>
  <Paragraphs>40</Paragraphs>
  <Slides>6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Domyślnie</vt:lpstr>
      <vt:lpstr>Slajd 1</vt:lpstr>
      <vt:lpstr>Slajd 2</vt:lpstr>
      <vt:lpstr>Slajd 3</vt:lpstr>
      <vt:lpstr>Slajd 4</vt:lpstr>
      <vt:lpstr>Slajd 5</vt:lpstr>
      <vt:lpstr>Slajd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2015-03-04T11:58:05Z</dcterms:modified>
</cp:coreProperties>
</file>