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683947" y="1251437"/>
            <a:ext cx="8643600" cy="40340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Spojrzenie Twe - rozkoszy żar.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Przenikaj mnie - wytrwajmy tak.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Opromień mnie - zatańczyć chce.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Porywaj wciąż - uwielbiam Cię.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łaskę dasz mogę tańczyć jak wiatr.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łaskę dasz mogę śpiewać i grać.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łaskę dasz mogę wielbić co dnia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Twe cudne Imię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Adonai.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53</Words>
  <Application>Microsoft Office PowerPoint</Application>
  <PresentationFormat>Pokaz na ekranie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Domyślnie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2015-03-04T11:59:46Z</dcterms:modified>
</cp:coreProperties>
</file>