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723704" y="1397211"/>
            <a:ext cx="8643600" cy="30491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schodzimy się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Święty Duch w nas działa.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schodzimy się by wielbić Imię Twe.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Wiemy dobrze, że gdy serca są otwarte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Błogosławisz, boś obiecał to,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Błogosławisz mocą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swą.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36</Words>
  <Application>Microsoft Office PowerPoint</Application>
  <PresentationFormat>Pokaz na ekranie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2015-03-04T12:03:38Z</dcterms:modified>
</cp:coreProperties>
</file>