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697200" y="1264689"/>
            <a:ext cx="8643600" cy="40340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Gdybym przechodził przez ciemną dolinę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Zła nie ulęknę się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każdą noc i dzień Pan prowadzi mnie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Wiedzie na łąki, gdzie odpocząć chcę,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Drogę swą wskazuje mi,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Drogę swą wskazuje mi.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 jest pasterzem mym!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jest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pasterzem mym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40</Words>
  <Application>Microsoft Office PowerPoint</Application>
  <PresentationFormat>Pokaz na ekranie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Domyślnie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2015-03-04T12:05:04Z</dcterms:modified>
</cp:coreProperties>
</file>