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1847785"/>
            <a:ext cx="8643600" cy="20642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Gdziekolwiek pójdę, byle za Tobą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Gdzie nogi poniosą, byle za Tobą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w każdą ciszę, byle za Tobą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Czy dalej, czy bliżej, byle za Tobą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30</Words>
  <Application>Microsoft Office PowerPoint</Application>
  <PresentationFormat>Pokaz na ekranie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Domyślnie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2015-03-04T12:05:54Z</dcterms:modified>
</cp:coreProperties>
</file>