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rPr/>
              <a:pPr lv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rPr/>
              <a:pPr lvl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500400" y="509316"/>
            <a:ext cx="8643600" cy="48342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Gloria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excelsis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Deo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Gloria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 Gloria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 (x2)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Chwalimy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Cię, błogosławimy Cię,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Wielbimy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Cię, wysławiamy Cię,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Dzięki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 składamy,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wielka jest chwała Twoja,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Boże, Królu nieba,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Boże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Ojcze wszechmogący,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Synu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Jednorodzony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Jezu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Chryste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(x3)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498415" y="247170"/>
            <a:ext cx="8643600" cy="65578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Gloria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excelsis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Deo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Gloria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 Gloria!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(x2)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Boże, Baranku Boży, Synu Ojca,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Który gładzisz grzechy świata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zmiłuj się nad nami.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Który gładzisz grzechy świata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pl-PL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przyjm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błaganie nasze.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Który siedzisz po prawicy Ojca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zmiłuj się nad nami.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Albowiem tylko Tyś jest święty,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Tylko Tyś jest Panem,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Tylko Tyś najwyższy, Jezu Chryste,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 Duchem Świętym, w chwale Boga Ojca.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Amen! 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(x5)</a:t>
            </a:r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58</Words>
  <Application>Microsoft Office PowerPoint</Application>
  <PresentationFormat>Pokaz na ekranie (4:3)</PresentationFormat>
  <Paragraphs>25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Domyślnie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Asia</cp:lastModifiedBy>
  <cp:revision>47</cp:revision>
  <dcterms:created xsi:type="dcterms:W3CDTF">2014-10-12T08:38:30Z</dcterms:created>
  <dcterms:modified xsi:type="dcterms:W3CDTF">2015-03-09T13:32:35Z</dcterms:modified>
</cp:coreProperties>
</file>